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51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105C-7B5C-4F30-BFDE-980854136DAC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A31D-6DBA-4FE0-AB56-8AFFDF715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105C-7B5C-4F30-BFDE-980854136DAC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A31D-6DBA-4FE0-AB56-8AFFDF715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105C-7B5C-4F30-BFDE-980854136DAC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A31D-6DBA-4FE0-AB56-8AFFDF715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105C-7B5C-4F30-BFDE-980854136DAC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A31D-6DBA-4FE0-AB56-8AFFDF715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105C-7B5C-4F30-BFDE-980854136DAC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A31D-6DBA-4FE0-AB56-8AFFDF715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105C-7B5C-4F30-BFDE-980854136DAC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A31D-6DBA-4FE0-AB56-8AFFDF715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105C-7B5C-4F30-BFDE-980854136DAC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A31D-6DBA-4FE0-AB56-8AFFDF715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105C-7B5C-4F30-BFDE-980854136DAC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A31D-6DBA-4FE0-AB56-8AFFDF715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105C-7B5C-4F30-BFDE-980854136DAC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A31D-6DBA-4FE0-AB56-8AFFDF715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105C-7B5C-4F30-BFDE-980854136DAC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A31D-6DBA-4FE0-AB56-8AFFDF715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105C-7B5C-4F30-BFDE-980854136DAC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A31D-6DBA-4FE0-AB56-8AFFDF715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3105C-7B5C-4F30-BFDE-980854136DAC}" type="datetimeFigureOut">
              <a:rPr lang="en-US" smtClean="0"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3A31D-6DBA-4FE0-AB56-8AFFDF7153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14400" y="3048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52800" y="3048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15000" y="3048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5000" y="24384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52800" y="24384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14400" y="24384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4400" y="46482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7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52800" y="46482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8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15000" y="46482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9</a:t>
            </a:r>
            <a:endParaRPr lang="en-US" dirty="0"/>
          </a:p>
        </p:txBody>
      </p:sp>
      <p:pic>
        <p:nvPicPr>
          <p:cNvPr id="2" name="Picture 2" descr="Z:\Masked Bobwhite\Graphs\Herbaceous Cover\Arredondo Herb cover High Var#1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1950"/>
            <a:ext cx="2060466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Z:\Masked Bobwhite\Graphs\Herbaceous Cover\Arredondo Herb cover Low Var#2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81000"/>
            <a:ext cx="2060466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Z:\Masked Bobwhite\Graphs\Herbaceous Cover\Arredondo Herb cover Med Var#3.e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1000"/>
            <a:ext cx="2060466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Z:\Masked Bobwhite\Graphs\Herbaceous Cover\Kopp 1998 Herb Cover -High Var#4.e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43175"/>
            <a:ext cx="2060466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Z:\Masked Bobwhite\Graphs\Herbaceous Cover\Kopp 1998 Herb Cover -Low Var#5.e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43175"/>
            <a:ext cx="2060466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Z:\Masked Bobwhite\Graphs\Herbaceous Cover\Kopp 1998 Herb Cover -Med Var#6.e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543175"/>
            <a:ext cx="2060466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Z:\Masked Bobwhite\Graphs\Herbaceous Cover\Rader-Kuvleski Herb Cover -High Var#7.e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43450"/>
            <a:ext cx="2060466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Z:\Masked Bobwhite\Graphs\Herbaceous Cover\Rader-Kuvleski Herb Cover -Low Var#8.e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743450"/>
            <a:ext cx="2060466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Z:\Masked Bobwhite\Graphs\Herbaceous Cover\Rader-Kuvleski Herb Cover -Med Var#9.e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67" y="4743450"/>
            <a:ext cx="2060466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600200" y="609600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Mean= .52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038600" y="609600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Mean= .52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421383" y="609599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Mean= .52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600199" y="2819400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Mean= .29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4036290" y="2819400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Mean= .29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421382" y="2819400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Mean= .29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14400" y="5040213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Mean= .8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352800" y="5038725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Mean= .8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715000" y="5040213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Mean= .8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301335" y="609598"/>
            <a:ext cx="461665" cy="601980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 smtClean="0"/>
              <a:t>Proportion Herbaceous Cover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57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Audrey Renee Nelson</dc:creator>
  <cp:lastModifiedBy>Dlaroche</cp:lastModifiedBy>
  <cp:revision>5</cp:revision>
  <dcterms:created xsi:type="dcterms:W3CDTF">2011-12-20T21:46:30Z</dcterms:created>
  <dcterms:modified xsi:type="dcterms:W3CDTF">2012-01-04T21:29:50Z</dcterms:modified>
</cp:coreProperties>
</file>