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5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174D-20F6-4A7A-B114-BCD19B6AEC38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A069-7C9D-40D5-AD80-AF26F1F05E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6</a:t>
            </a:r>
            <a:endParaRPr lang="en-US" dirty="0"/>
          </a:p>
        </p:txBody>
      </p:sp>
      <p:pic>
        <p:nvPicPr>
          <p:cNvPr id="2" name="Picture 2" descr="Z:\Masked Bobwhite\Graphs\Radius of Obstruction\Arredondo 2007- Radius of Obstruction High Var#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7" y="539532"/>
            <a:ext cx="228940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Z:\Masked Bobwhite\Graphs\Radius of Obstruction\Arredondo 2007- Radius of Obstruction Low Var#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539532"/>
            <a:ext cx="228940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:\Masked Bobwhite\Graphs\Radius of Obstruction\Arredondo 2007- Radius of Obstruction Med Var#3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02" y="557349"/>
            <a:ext cx="228940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Z:\Masked Bobwhite\Graphs\Radius of Obstruction\Guthery -Kopp Radius of Obstruction High Var#4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592285"/>
            <a:ext cx="22894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:\Masked Bobwhite\Graphs\Radius of Obstruction\Guthery -Kopp Radius of Obstruction Low Var#5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3592286"/>
            <a:ext cx="22894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Z:\Masked Bobwhite\Graphs\Radius of Obstruction\Guthery -Kopp Radius of Obstruction Med Var#6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96" y="3592286"/>
            <a:ext cx="22894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0503" y="82653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12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9659" y="82653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12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7294" y="82355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12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30503" y="387453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3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70323" y="388681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3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03323" y="388681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3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0940" y="2651760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66264" y="2671644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42807" y="2654481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46187" y="5708069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42807" y="5705348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42596" y="5703860"/>
            <a:ext cx="258404" cy="1538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" b="1" dirty="0" smtClean="0"/>
              <a:t>(m)</a:t>
            </a:r>
            <a:endParaRPr lang="en-US" sz="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01335" y="641866"/>
            <a:ext cx="461665" cy="521588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Visual Obstruction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Audrey Renee Nelson</dc:creator>
  <cp:lastModifiedBy>Dlaroche</cp:lastModifiedBy>
  <cp:revision>6</cp:revision>
  <dcterms:created xsi:type="dcterms:W3CDTF">2011-12-20T22:32:48Z</dcterms:created>
  <dcterms:modified xsi:type="dcterms:W3CDTF">2012-01-04T21:29:46Z</dcterms:modified>
</cp:coreProperties>
</file>