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30" d="100"/>
          <a:sy n="13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988-FCE8-4D11-A0DB-0569D996BAAF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CEA0-15B9-40F7-8E6F-CC808B183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988-FCE8-4D11-A0DB-0569D996BAAF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CEA0-15B9-40F7-8E6F-CC808B183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988-FCE8-4D11-A0DB-0569D996BAAF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CEA0-15B9-40F7-8E6F-CC808B183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988-FCE8-4D11-A0DB-0569D996BAAF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CEA0-15B9-40F7-8E6F-CC808B183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988-FCE8-4D11-A0DB-0569D996BAAF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CEA0-15B9-40F7-8E6F-CC808B183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988-FCE8-4D11-A0DB-0569D996BAAF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CEA0-15B9-40F7-8E6F-CC808B183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988-FCE8-4D11-A0DB-0569D996BAAF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CEA0-15B9-40F7-8E6F-CC808B183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988-FCE8-4D11-A0DB-0569D996BAAF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CEA0-15B9-40F7-8E6F-CC808B183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988-FCE8-4D11-A0DB-0569D996BAAF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CEA0-15B9-40F7-8E6F-CC808B183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988-FCE8-4D11-A0DB-0569D996BAAF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CEA0-15B9-40F7-8E6F-CC808B183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988-FCE8-4D11-A0DB-0569D996BAAF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CEA0-15B9-40F7-8E6F-CC808B183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12988-FCE8-4D11-A0DB-0569D996BAAF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FCEA0-15B9-40F7-8E6F-CC808B1836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400" y="381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7000" y="381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381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0179" y="251138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03490" y="2514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48687" y="251138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0179" y="4648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7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67000" y="4648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53000" y="4648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9</a:t>
            </a:r>
            <a:endParaRPr lang="en-US" dirty="0"/>
          </a:p>
        </p:txBody>
      </p:sp>
      <p:pic>
        <p:nvPicPr>
          <p:cNvPr id="7" name="Picture 2" descr="Z:\Masked Bobwhite\Graphs\Woody Veg\Guthery 2001 woody cover-#1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79" y="453985"/>
            <a:ext cx="206046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Z:\Masked Bobwhite\Graphs\Woody Veg\Guthery 2001 woody cover- fatter curve-#2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65" y="473050"/>
            <a:ext cx="206046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Z:\Masked Bobwhite\Graphs\Woody Veg\Guthery 2001 woody cover- biased towards 0 with fat tail-#3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354" y="473050"/>
            <a:ext cx="206046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Z:\Masked Bobwhite\Graphs\Woody Veg\Guthery 2001 woody cover- linear trend-#4.e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33" y="2587585"/>
            <a:ext cx="206046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Z:\Masked Bobwhite\Graphs\Woody Veg\Goodwin interview woody cover-#5.e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65" y="2590800"/>
            <a:ext cx="206046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Z:\Masked Bobwhite\Graphs\Woody Veg\Goodwin interview woody -cover-fatter distribution-#6.e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354" y="2590800"/>
            <a:ext cx="206046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Z:\Masked Bobwhite\Graphs\Woody Veg\Kopp 1998 Woody Cover-#7.e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79" y="4724400"/>
            <a:ext cx="206046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9" descr="Z:\Masked Bobwhite\Graphs\Woody Veg\Lusk 2006 woody cover-#8.e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65" y="4727448"/>
            <a:ext cx="206046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Z:\Masked Bobwhite\Graphs\Woody Veg\Lusk 2006 woody cover- fatter curve-#9.e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354" y="4724400"/>
            <a:ext cx="206046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143000" y="935995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Mean= .275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3273430" y="935995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Mean= .275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5483230" y="935995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Mean= .275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097401" y="3124200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Mean= .275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3273429" y="3122463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Mean= .12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5519296" y="312420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Mean= .12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1143000" y="5334000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Mean= .315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3273429" y="533400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Mean= .58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5519296" y="533400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Mean= .58</a:t>
            </a:r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7234535" y="609600"/>
            <a:ext cx="461665" cy="58674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 smtClean="0"/>
              <a:t>Proportion Woody Cover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57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Audrey Renee Nelson</dc:creator>
  <cp:lastModifiedBy>Dlaroche</cp:lastModifiedBy>
  <cp:revision>10</cp:revision>
  <dcterms:created xsi:type="dcterms:W3CDTF">2011-12-20T20:13:49Z</dcterms:created>
  <dcterms:modified xsi:type="dcterms:W3CDTF">2012-01-04T21:23:41Z</dcterms:modified>
</cp:coreProperties>
</file>