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01" r:id="rId3"/>
    <p:sldId id="302" r:id="rId4"/>
    <p:sldId id="303" r:id="rId5"/>
    <p:sldId id="306" r:id="rId6"/>
    <p:sldId id="305" r:id="rId7"/>
    <p:sldId id="259" r:id="rId8"/>
    <p:sldId id="276" r:id="rId9"/>
    <p:sldId id="277" r:id="rId10"/>
    <p:sldId id="308" r:id="rId11"/>
    <p:sldId id="309" r:id="rId12"/>
    <p:sldId id="288" r:id="rId13"/>
    <p:sldId id="298" r:id="rId14"/>
    <p:sldId id="294" r:id="rId15"/>
    <p:sldId id="295" r:id="rId16"/>
    <p:sldId id="296" r:id="rId17"/>
    <p:sldId id="297" r:id="rId18"/>
    <p:sldId id="269" r:id="rId19"/>
    <p:sldId id="299" r:id="rId20"/>
    <p:sldId id="292" r:id="rId21"/>
    <p:sldId id="293" r:id="rId22"/>
    <p:sldId id="300" r:id="rId23"/>
    <p:sldId id="290" r:id="rId24"/>
    <p:sldId id="291" r:id="rId25"/>
    <p:sldId id="283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conway" initials="c" lastIdx="13" clrIdx="0"/>
  <p:cmAuthor id="1" name="Dlaroche" initials="DD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6361"/>
    <a:srgbClr val="CD7371"/>
    <a:srgbClr val="D58987"/>
    <a:srgbClr val="DFA5A5"/>
    <a:srgbClr val="D78D8D"/>
    <a:srgbClr val="D07A7A"/>
    <a:srgbClr val="DA9896"/>
    <a:srgbClr val="CA6868"/>
    <a:srgbClr val="F4E1E0"/>
    <a:srgbClr val="F0D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1880" autoAdjust="0"/>
  </p:normalViewPr>
  <p:slideViewPr>
    <p:cSldViewPr>
      <p:cViewPr>
        <p:scale>
          <a:sx n="82" d="100"/>
          <a:sy n="82" d="100"/>
        </p:scale>
        <p:origin x="-48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770EBD-4130-44EE-9258-79D8AAFCE8C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86C0D3-C762-4095-B9A7-8BDFEC60E130}">
      <dgm:prSet phldrT="[Text]"/>
      <dgm:spPr/>
      <dgm:t>
        <a:bodyPr/>
        <a:lstStyle/>
        <a:p>
          <a:r>
            <a:rPr lang="en-US" dirty="0" smtClean="0"/>
            <a:t>Measurable Variable</a:t>
          </a:r>
          <a:endParaRPr lang="en-US" dirty="0"/>
        </a:p>
      </dgm:t>
    </dgm:pt>
    <dgm:pt modelId="{3EDCE517-53AA-4955-B973-795364C3D9E1}" type="parTrans" cxnId="{FA02F925-0693-41ED-AEE7-59C93B1C59A2}">
      <dgm:prSet/>
      <dgm:spPr/>
      <dgm:t>
        <a:bodyPr/>
        <a:lstStyle/>
        <a:p>
          <a:endParaRPr lang="en-US"/>
        </a:p>
      </dgm:t>
    </dgm:pt>
    <dgm:pt modelId="{7DE8EEAF-1E47-4AB7-AFF7-EF15830D69B0}" type="sibTrans" cxnId="{FA02F925-0693-41ED-AEE7-59C93B1C59A2}">
      <dgm:prSet/>
      <dgm:spPr/>
      <dgm:t>
        <a:bodyPr/>
        <a:lstStyle/>
        <a:p>
          <a:endParaRPr lang="en-US"/>
        </a:p>
      </dgm:t>
    </dgm:pt>
    <dgm:pt modelId="{AB962005-9733-48FF-AE59-87C9FC5270C2}">
      <dgm:prSet phldrT="[Text]"/>
      <dgm:spPr/>
      <dgm:t>
        <a:bodyPr/>
        <a:lstStyle/>
        <a:p>
          <a:r>
            <a:rPr lang="en-US" dirty="0" smtClean="0"/>
            <a:t>Measured Variable 1</a:t>
          </a:r>
          <a:endParaRPr lang="en-US" dirty="0"/>
        </a:p>
      </dgm:t>
    </dgm:pt>
    <dgm:pt modelId="{52AD6989-9837-4D0D-8E27-9B7A3A739511}" type="parTrans" cxnId="{EBA546B0-CCC8-4ADC-9CB6-A75646C5E126}">
      <dgm:prSet/>
      <dgm:spPr/>
      <dgm:t>
        <a:bodyPr/>
        <a:lstStyle/>
        <a:p>
          <a:endParaRPr lang="en-US"/>
        </a:p>
      </dgm:t>
    </dgm:pt>
    <dgm:pt modelId="{A9DD2EE9-612F-444C-84A1-D9330ADAED5A}" type="sibTrans" cxnId="{EBA546B0-CCC8-4ADC-9CB6-A75646C5E126}">
      <dgm:prSet/>
      <dgm:spPr/>
      <dgm:t>
        <a:bodyPr/>
        <a:lstStyle/>
        <a:p>
          <a:endParaRPr lang="en-US"/>
        </a:p>
      </dgm:t>
    </dgm:pt>
    <dgm:pt modelId="{A9F9E2DE-E7E4-42C6-B7D5-9DC34BCA70EA}">
      <dgm:prSet phldrT="[Text]"/>
      <dgm:spPr/>
      <dgm:t>
        <a:bodyPr/>
        <a:lstStyle/>
        <a:p>
          <a:r>
            <a:rPr lang="en-US" dirty="0" smtClean="0"/>
            <a:t>Critical Habitat Component 1</a:t>
          </a:r>
          <a:endParaRPr lang="en-US" dirty="0"/>
        </a:p>
      </dgm:t>
    </dgm:pt>
    <dgm:pt modelId="{739225F6-791B-4978-96B2-0398BCC25A54}" type="parTrans" cxnId="{56104262-C51E-4F13-9C48-6D63534D53F6}">
      <dgm:prSet/>
      <dgm:spPr/>
      <dgm:t>
        <a:bodyPr/>
        <a:lstStyle/>
        <a:p>
          <a:endParaRPr lang="en-US"/>
        </a:p>
      </dgm:t>
    </dgm:pt>
    <dgm:pt modelId="{81324C22-3FF8-4715-A7F2-030CD263E19A}" type="sibTrans" cxnId="{56104262-C51E-4F13-9C48-6D63534D53F6}">
      <dgm:prSet/>
      <dgm:spPr/>
      <dgm:t>
        <a:bodyPr/>
        <a:lstStyle/>
        <a:p>
          <a:endParaRPr lang="en-US"/>
        </a:p>
      </dgm:t>
    </dgm:pt>
    <dgm:pt modelId="{A951A97B-8786-4605-AFC9-62EBFC505703}">
      <dgm:prSet phldrT="[Text]"/>
      <dgm:spPr/>
      <dgm:t>
        <a:bodyPr/>
        <a:lstStyle/>
        <a:p>
          <a:r>
            <a:rPr lang="en-US" dirty="0" smtClean="0"/>
            <a:t>Critical Habitat Component 2</a:t>
          </a:r>
          <a:endParaRPr lang="en-US" dirty="0"/>
        </a:p>
      </dgm:t>
    </dgm:pt>
    <dgm:pt modelId="{D8243D48-9D20-46D7-B817-A590BC111BAC}" type="parTrans" cxnId="{96C8073E-3404-4911-9180-A51CBA5D665C}">
      <dgm:prSet/>
      <dgm:spPr/>
      <dgm:t>
        <a:bodyPr/>
        <a:lstStyle/>
        <a:p>
          <a:endParaRPr lang="en-US"/>
        </a:p>
      </dgm:t>
    </dgm:pt>
    <dgm:pt modelId="{C83334C0-E6CE-4D64-9C72-4D2BC430A3F7}" type="sibTrans" cxnId="{96C8073E-3404-4911-9180-A51CBA5D665C}">
      <dgm:prSet/>
      <dgm:spPr/>
      <dgm:t>
        <a:bodyPr/>
        <a:lstStyle/>
        <a:p>
          <a:endParaRPr lang="en-US"/>
        </a:p>
      </dgm:t>
    </dgm:pt>
    <dgm:pt modelId="{F66F9DCD-D040-4514-BD71-EC5024D69EB8}">
      <dgm:prSet phldrT="[Text]"/>
      <dgm:spPr/>
      <dgm:t>
        <a:bodyPr/>
        <a:lstStyle/>
        <a:p>
          <a:r>
            <a:rPr lang="en-US" dirty="0" smtClean="0"/>
            <a:t>Measured Variable 2</a:t>
          </a:r>
          <a:endParaRPr lang="en-US" dirty="0"/>
        </a:p>
      </dgm:t>
    </dgm:pt>
    <dgm:pt modelId="{5B44EC26-DD52-4990-8458-C1165B706AFD}" type="parTrans" cxnId="{6B5DCE75-B7B4-4F6C-8A44-32053EA08042}">
      <dgm:prSet/>
      <dgm:spPr/>
      <dgm:t>
        <a:bodyPr/>
        <a:lstStyle/>
        <a:p>
          <a:endParaRPr lang="en-US"/>
        </a:p>
      </dgm:t>
    </dgm:pt>
    <dgm:pt modelId="{05C5010E-7A4A-4706-AF02-7387C457F878}" type="sibTrans" cxnId="{6B5DCE75-B7B4-4F6C-8A44-32053EA08042}">
      <dgm:prSet/>
      <dgm:spPr/>
      <dgm:t>
        <a:bodyPr/>
        <a:lstStyle/>
        <a:p>
          <a:endParaRPr lang="en-US"/>
        </a:p>
      </dgm:t>
    </dgm:pt>
    <dgm:pt modelId="{E7C2ED67-E788-470B-995E-0111BB30F3BB}">
      <dgm:prSet phldrT="[Text]"/>
      <dgm:spPr/>
      <dgm:t>
        <a:bodyPr/>
        <a:lstStyle/>
        <a:p>
          <a:r>
            <a:rPr lang="en-US" dirty="0" smtClean="0"/>
            <a:t>Critical Habitat Component 3</a:t>
          </a:r>
          <a:endParaRPr lang="en-US" dirty="0"/>
        </a:p>
      </dgm:t>
    </dgm:pt>
    <dgm:pt modelId="{FC8224B0-F093-42B1-87EC-D1DA74E3EA59}" type="parTrans" cxnId="{F4510FE8-E58B-41EB-A77D-73B00551C37D}">
      <dgm:prSet/>
      <dgm:spPr/>
      <dgm:t>
        <a:bodyPr/>
        <a:lstStyle/>
        <a:p>
          <a:endParaRPr lang="en-US"/>
        </a:p>
      </dgm:t>
    </dgm:pt>
    <dgm:pt modelId="{CB6121A5-6DC4-4A85-9D3B-84403996B311}" type="sibTrans" cxnId="{F4510FE8-E58B-41EB-A77D-73B00551C37D}">
      <dgm:prSet/>
      <dgm:spPr/>
      <dgm:t>
        <a:bodyPr/>
        <a:lstStyle/>
        <a:p>
          <a:endParaRPr lang="en-US"/>
        </a:p>
      </dgm:t>
    </dgm:pt>
    <dgm:pt modelId="{C96106D2-A29F-4FD6-A58A-9D7AF654F548}">
      <dgm:prSet/>
      <dgm:spPr/>
      <dgm:t>
        <a:bodyPr/>
        <a:lstStyle/>
        <a:p>
          <a:r>
            <a:rPr lang="en-US" dirty="0" smtClean="0"/>
            <a:t>Habitat Suitability Index</a:t>
          </a:r>
          <a:endParaRPr lang="en-US" dirty="0"/>
        </a:p>
      </dgm:t>
    </dgm:pt>
    <dgm:pt modelId="{E6AF7CB5-CC3C-4A40-B997-15A585F08419}" type="parTrans" cxnId="{47AF208B-D897-4991-B34E-60327F87FB54}">
      <dgm:prSet/>
      <dgm:spPr/>
      <dgm:t>
        <a:bodyPr/>
        <a:lstStyle/>
        <a:p>
          <a:endParaRPr lang="en-US"/>
        </a:p>
      </dgm:t>
    </dgm:pt>
    <dgm:pt modelId="{EDC29F3A-4D84-4561-B35C-4C04D5ED0A7C}" type="sibTrans" cxnId="{47AF208B-D897-4991-B34E-60327F87FB54}">
      <dgm:prSet/>
      <dgm:spPr/>
      <dgm:t>
        <a:bodyPr/>
        <a:lstStyle/>
        <a:p>
          <a:endParaRPr lang="en-US"/>
        </a:p>
      </dgm:t>
    </dgm:pt>
    <dgm:pt modelId="{915FF31C-4AF8-4E65-B119-7434B327EB1A}" type="pres">
      <dgm:prSet presAssocID="{39770EBD-4130-44EE-9258-79D8AAFCE8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977709-C6C1-4CEF-8DB6-97AAF2750B91}" type="pres">
      <dgm:prSet presAssocID="{8486C0D3-C762-4095-B9A7-8BDFEC60E130}" presName="root1" presStyleCnt="0"/>
      <dgm:spPr/>
    </dgm:pt>
    <dgm:pt modelId="{F2FB3789-F4E7-4740-BF74-B43D69ACD18F}" type="pres">
      <dgm:prSet presAssocID="{8486C0D3-C762-4095-B9A7-8BDFEC60E130}" presName="LevelOneTextNode" presStyleLbl="node0" presStyleIdx="0" presStyleCnt="2" custLinFactX="-72369" custLinFactNeighborX="-100000" custLinFactNeighborY="-25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DA57CF-3AE1-4F53-85F1-2A53E59F29D4}" type="pres">
      <dgm:prSet presAssocID="{8486C0D3-C762-4095-B9A7-8BDFEC60E130}" presName="level2hierChild" presStyleCnt="0"/>
      <dgm:spPr/>
    </dgm:pt>
    <dgm:pt modelId="{9C54311D-FD55-4DBC-ADBF-45460528DBA1}" type="pres">
      <dgm:prSet presAssocID="{52AD6989-9837-4D0D-8E27-9B7A3A73951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6399E5E-2CC3-4FD2-8D3F-8BBD2EB169DC}" type="pres">
      <dgm:prSet presAssocID="{52AD6989-9837-4D0D-8E27-9B7A3A73951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A78B36E-9004-4D0F-9348-51E946AE8A2F}" type="pres">
      <dgm:prSet presAssocID="{AB962005-9733-48FF-AE59-87C9FC5270C2}" presName="root2" presStyleCnt="0"/>
      <dgm:spPr/>
    </dgm:pt>
    <dgm:pt modelId="{BA194454-D967-44FA-BC95-DAE6088E0C7E}" type="pres">
      <dgm:prSet presAssocID="{AB962005-9733-48FF-AE59-87C9FC5270C2}" presName="LevelTwoTextNode" presStyleLbl="node2" presStyleIdx="0" presStyleCnt="2" custLinFactX="-34882" custLinFactNeighborX="-100000" custLinFactNeighborY="-132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52673-2568-49FF-8B14-2ECF0132F8B3}" type="pres">
      <dgm:prSet presAssocID="{AB962005-9733-48FF-AE59-87C9FC5270C2}" presName="level3hierChild" presStyleCnt="0"/>
      <dgm:spPr/>
    </dgm:pt>
    <dgm:pt modelId="{98AD9CBC-78EB-4FA1-A187-48D953FD1E38}" type="pres">
      <dgm:prSet presAssocID="{739225F6-791B-4978-96B2-0398BCC25A5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3C789CF-D2BE-4C6D-8CBB-1D8F6571B2FE}" type="pres">
      <dgm:prSet presAssocID="{739225F6-791B-4978-96B2-0398BCC25A5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CE56048-8D05-4466-8365-B4A8C25906D5}" type="pres">
      <dgm:prSet presAssocID="{A9F9E2DE-E7E4-42C6-B7D5-9DC34BCA70EA}" presName="root2" presStyleCnt="0"/>
      <dgm:spPr/>
    </dgm:pt>
    <dgm:pt modelId="{786B2C59-AEE6-45D0-B936-6406B294DFA8}" type="pres">
      <dgm:prSet presAssocID="{A9F9E2DE-E7E4-42C6-B7D5-9DC34BCA70EA}" presName="LevelTwoTextNode" presStyleLbl="node3" presStyleIdx="0" presStyleCnt="3" custLinFactNeighborX="-82605" custLinFactNeighborY="-1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E531E-9FFD-4B7A-9B58-F4C6C7002B33}" type="pres">
      <dgm:prSet presAssocID="{A9F9E2DE-E7E4-42C6-B7D5-9DC34BCA70EA}" presName="level3hierChild" presStyleCnt="0"/>
      <dgm:spPr/>
    </dgm:pt>
    <dgm:pt modelId="{E71DD23C-5046-4ECF-A35B-F730C45E4492}" type="pres">
      <dgm:prSet presAssocID="{D8243D48-9D20-46D7-B817-A590BC111BAC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31094E08-A919-4EFB-8E7E-36B6A5B1B7F0}" type="pres">
      <dgm:prSet presAssocID="{D8243D48-9D20-46D7-B817-A590BC111BAC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7C05499-EE0C-46DE-B63B-566316AD7232}" type="pres">
      <dgm:prSet presAssocID="{A951A97B-8786-4605-AFC9-62EBFC505703}" presName="root2" presStyleCnt="0"/>
      <dgm:spPr/>
    </dgm:pt>
    <dgm:pt modelId="{1EDC51BA-A225-466B-9C24-7CA32B8E93F7}" type="pres">
      <dgm:prSet presAssocID="{A951A97B-8786-4605-AFC9-62EBFC505703}" presName="LevelTwoTextNode" presStyleLbl="node3" presStyleIdx="1" presStyleCnt="3" custLinFactNeighborX="-83393" custLinFactNeighborY="37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130FD-B841-42AD-877E-04169DF8B741}" type="pres">
      <dgm:prSet presAssocID="{A951A97B-8786-4605-AFC9-62EBFC505703}" presName="level3hierChild" presStyleCnt="0"/>
      <dgm:spPr/>
    </dgm:pt>
    <dgm:pt modelId="{74CCB495-DE2C-43B3-BD43-4101141BD9DC}" type="pres">
      <dgm:prSet presAssocID="{5B44EC26-DD52-4990-8458-C1165B706AF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ACBA5E5-BCFF-4F07-B228-1FDCEA24F01F}" type="pres">
      <dgm:prSet presAssocID="{5B44EC26-DD52-4990-8458-C1165B706AF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07DC14F-CB0B-4786-8B50-B562F1DC070D}" type="pres">
      <dgm:prSet presAssocID="{F66F9DCD-D040-4514-BD71-EC5024D69EB8}" presName="root2" presStyleCnt="0"/>
      <dgm:spPr/>
    </dgm:pt>
    <dgm:pt modelId="{06CD8301-C36E-421F-9407-BA5B8E83A5EA}" type="pres">
      <dgm:prSet presAssocID="{F66F9DCD-D040-4514-BD71-EC5024D69EB8}" presName="LevelTwoTextNode" presStyleLbl="node2" presStyleIdx="1" presStyleCnt="2" custLinFactX="-34882" custLinFactNeighborX="-100000" custLinFactNeighborY="-378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83868-08B0-4F3C-B338-51A153143439}" type="pres">
      <dgm:prSet presAssocID="{F66F9DCD-D040-4514-BD71-EC5024D69EB8}" presName="level3hierChild" presStyleCnt="0"/>
      <dgm:spPr/>
    </dgm:pt>
    <dgm:pt modelId="{5AFE0900-F6E7-40C0-ADE9-E9F899D4108A}" type="pres">
      <dgm:prSet presAssocID="{FC8224B0-F093-42B1-87EC-D1DA74E3EA5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DAEE2EC-DEA9-482D-8547-EDBC19738067}" type="pres">
      <dgm:prSet presAssocID="{FC8224B0-F093-42B1-87EC-D1DA74E3EA5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D345DF1-A24E-4B66-ACB5-35A9A260FDA4}" type="pres">
      <dgm:prSet presAssocID="{E7C2ED67-E788-470B-995E-0111BB30F3BB}" presName="root2" presStyleCnt="0"/>
      <dgm:spPr/>
    </dgm:pt>
    <dgm:pt modelId="{92A546F3-999F-43BF-8300-3C1B1CB3B7AE}" type="pres">
      <dgm:prSet presAssocID="{E7C2ED67-E788-470B-995E-0111BB30F3BB}" presName="LevelTwoTextNode" presStyleLbl="node3" presStyleIdx="2" presStyleCnt="3" custLinFactNeighborX="-82605" custLinFactNeighborY="64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5924C-66CF-45E6-9048-FA9D5FCA3EBE}" type="pres">
      <dgm:prSet presAssocID="{E7C2ED67-E788-470B-995E-0111BB30F3BB}" presName="level3hierChild" presStyleCnt="0"/>
      <dgm:spPr/>
    </dgm:pt>
    <dgm:pt modelId="{C25D6A8E-3E44-4C9B-944F-D03A024009D4}" type="pres">
      <dgm:prSet presAssocID="{C96106D2-A29F-4FD6-A58A-9D7AF654F548}" presName="root1" presStyleCnt="0"/>
      <dgm:spPr/>
    </dgm:pt>
    <dgm:pt modelId="{82B952AE-2F0F-4555-98A4-8FE29D0175D1}" type="pres">
      <dgm:prSet presAssocID="{C96106D2-A29F-4FD6-A58A-9D7AF654F548}" presName="LevelOneTextNode" presStyleLbl="node0" presStyleIdx="1" presStyleCnt="2" custLinFactX="200000" custLinFactY="-29677" custLinFactNeighborX="21276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D9798-1BE9-445D-A6DE-3F73D76358BE}" type="pres">
      <dgm:prSet presAssocID="{C96106D2-A29F-4FD6-A58A-9D7AF654F548}" presName="level2hierChild" presStyleCnt="0"/>
      <dgm:spPr/>
    </dgm:pt>
  </dgm:ptLst>
  <dgm:cxnLst>
    <dgm:cxn modelId="{6B5DCE75-B7B4-4F6C-8A44-32053EA08042}" srcId="{8486C0D3-C762-4095-B9A7-8BDFEC60E130}" destId="{F66F9DCD-D040-4514-BD71-EC5024D69EB8}" srcOrd="1" destOrd="0" parTransId="{5B44EC26-DD52-4990-8458-C1165B706AFD}" sibTransId="{05C5010E-7A4A-4706-AF02-7387C457F878}"/>
    <dgm:cxn modelId="{05C4A133-E3E8-41DD-8DE3-56C726C4685B}" type="presOf" srcId="{5B44EC26-DD52-4990-8458-C1165B706AFD}" destId="{EACBA5E5-BCFF-4F07-B228-1FDCEA24F01F}" srcOrd="1" destOrd="0" presId="urn:microsoft.com/office/officeart/2005/8/layout/hierarchy2"/>
    <dgm:cxn modelId="{FA02F925-0693-41ED-AEE7-59C93B1C59A2}" srcId="{39770EBD-4130-44EE-9258-79D8AAFCE8CB}" destId="{8486C0D3-C762-4095-B9A7-8BDFEC60E130}" srcOrd="0" destOrd="0" parTransId="{3EDCE517-53AA-4955-B973-795364C3D9E1}" sibTransId="{7DE8EEAF-1E47-4AB7-AFF7-EF15830D69B0}"/>
    <dgm:cxn modelId="{4D806AC1-5D82-40E7-8C6D-3964BC8C16E8}" type="presOf" srcId="{52AD6989-9837-4D0D-8E27-9B7A3A739511}" destId="{9C54311D-FD55-4DBC-ADBF-45460528DBA1}" srcOrd="0" destOrd="0" presId="urn:microsoft.com/office/officeart/2005/8/layout/hierarchy2"/>
    <dgm:cxn modelId="{5811229A-60D3-4459-A795-998D88D71F37}" type="presOf" srcId="{739225F6-791B-4978-96B2-0398BCC25A54}" destId="{98AD9CBC-78EB-4FA1-A187-48D953FD1E38}" srcOrd="0" destOrd="0" presId="urn:microsoft.com/office/officeart/2005/8/layout/hierarchy2"/>
    <dgm:cxn modelId="{9E397E75-A860-4695-9F44-2E745112B687}" type="presOf" srcId="{E7C2ED67-E788-470B-995E-0111BB30F3BB}" destId="{92A546F3-999F-43BF-8300-3C1B1CB3B7AE}" srcOrd="0" destOrd="0" presId="urn:microsoft.com/office/officeart/2005/8/layout/hierarchy2"/>
    <dgm:cxn modelId="{785C9B96-A2E8-4B8F-9979-64D53DE67C9D}" type="presOf" srcId="{A951A97B-8786-4605-AFC9-62EBFC505703}" destId="{1EDC51BA-A225-466B-9C24-7CA32B8E93F7}" srcOrd="0" destOrd="0" presId="urn:microsoft.com/office/officeart/2005/8/layout/hierarchy2"/>
    <dgm:cxn modelId="{EBA546B0-CCC8-4ADC-9CB6-A75646C5E126}" srcId="{8486C0D3-C762-4095-B9A7-8BDFEC60E130}" destId="{AB962005-9733-48FF-AE59-87C9FC5270C2}" srcOrd="0" destOrd="0" parTransId="{52AD6989-9837-4D0D-8E27-9B7A3A739511}" sibTransId="{A9DD2EE9-612F-444C-84A1-D9330ADAED5A}"/>
    <dgm:cxn modelId="{F1347AAB-0B2B-4EAB-9B31-8E568B458DCA}" type="presOf" srcId="{8486C0D3-C762-4095-B9A7-8BDFEC60E130}" destId="{F2FB3789-F4E7-4740-BF74-B43D69ACD18F}" srcOrd="0" destOrd="0" presId="urn:microsoft.com/office/officeart/2005/8/layout/hierarchy2"/>
    <dgm:cxn modelId="{F4510FE8-E58B-41EB-A77D-73B00551C37D}" srcId="{F66F9DCD-D040-4514-BD71-EC5024D69EB8}" destId="{E7C2ED67-E788-470B-995E-0111BB30F3BB}" srcOrd="0" destOrd="0" parTransId="{FC8224B0-F093-42B1-87EC-D1DA74E3EA59}" sibTransId="{CB6121A5-6DC4-4A85-9D3B-84403996B311}"/>
    <dgm:cxn modelId="{C263DEF6-4A4A-4004-A237-7B990883D1A6}" type="presOf" srcId="{FC8224B0-F093-42B1-87EC-D1DA74E3EA59}" destId="{FDAEE2EC-DEA9-482D-8547-EDBC19738067}" srcOrd="1" destOrd="0" presId="urn:microsoft.com/office/officeart/2005/8/layout/hierarchy2"/>
    <dgm:cxn modelId="{47AF208B-D897-4991-B34E-60327F87FB54}" srcId="{39770EBD-4130-44EE-9258-79D8AAFCE8CB}" destId="{C96106D2-A29F-4FD6-A58A-9D7AF654F548}" srcOrd="1" destOrd="0" parTransId="{E6AF7CB5-CC3C-4A40-B997-15A585F08419}" sibTransId="{EDC29F3A-4D84-4561-B35C-4C04D5ED0A7C}"/>
    <dgm:cxn modelId="{D201996F-419A-45CC-9187-3BA16BC827F2}" type="presOf" srcId="{AB962005-9733-48FF-AE59-87C9FC5270C2}" destId="{BA194454-D967-44FA-BC95-DAE6088E0C7E}" srcOrd="0" destOrd="0" presId="urn:microsoft.com/office/officeart/2005/8/layout/hierarchy2"/>
    <dgm:cxn modelId="{347D5E9C-B54D-44B1-826B-868F7A9FD604}" type="presOf" srcId="{52AD6989-9837-4D0D-8E27-9B7A3A739511}" destId="{46399E5E-2CC3-4FD2-8D3F-8BBD2EB169DC}" srcOrd="1" destOrd="0" presId="urn:microsoft.com/office/officeart/2005/8/layout/hierarchy2"/>
    <dgm:cxn modelId="{16287308-24AA-4B07-82E7-C9C5C438C0E7}" type="presOf" srcId="{A9F9E2DE-E7E4-42C6-B7D5-9DC34BCA70EA}" destId="{786B2C59-AEE6-45D0-B936-6406B294DFA8}" srcOrd="0" destOrd="0" presId="urn:microsoft.com/office/officeart/2005/8/layout/hierarchy2"/>
    <dgm:cxn modelId="{BDEF2C72-977E-40D2-951C-5DAC6B775E3F}" type="presOf" srcId="{739225F6-791B-4978-96B2-0398BCC25A54}" destId="{53C789CF-D2BE-4C6D-8CBB-1D8F6571B2FE}" srcOrd="1" destOrd="0" presId="urn:microsoft.com/office/officeart/2005/8/layout/hierarchy2"/>
    <dgm:cxn modelId="{DCCC787F-E091-4ED1-80AD-D4844D23FA5D}" type="presOf" srcId="{5B44EC26-DD52-4990-8458-C1165B706AFD}" destId="{74CCB495-DE2C-43B3-BD43-4101141BD9DC}" srcOrd="0" destOrd="0" presId="urn:microsoft.com/office/officeart/2005/8/layout/hierarchy2"/>
    <dgm:cxn modelId="{58B8DEF5-3A13-4D15-94AF-121422CAA523}" type="presOf" srcId="{39770EBD-4130-44EE-9258-79D8AAFCE8CB}" destId="{915FF31C-4AF8-4E65-B119-7434B327EB1A}" srcOrd="0" destOrd="0" presId="urn:microsoft.com/office/officeart/2005/8/layout/hierarchy2"/>
    <dgm:cxn modelId="{DC88F82E-11C4-4441-9A1C-D8DD254EC57D}" type="presOf" srcId="{D8243D48-9D20-46D7-B817-A590BC111BAC}" destId="{31094E08-A919-4EFB-8E7E-36B6A5B1B7F0}" srcOrd="1" destOrd="0" presId="urn:microsoft.com/office/officeart/2005/8/layout/hierarchy2"/>
    <dgm:cxn modelId="{7E3778E4-BAD5-43C1-831E-FE1CF8263875}" type="presOf" srcId="{C96106D2-A29F-4FD6-A58A-9D7AF654F548}" destId="{82B952AE-2F0F-4555-98A4-8FE29D0175D1}" srcOrd="0" destOrd="0" presId="urn:microsoft.com/office/officeart/2005/8/layout/hierarchy2"/>
    <dgm:cxn modelId="{96C8073E-3404-4911-9180-A51CBA5D665C}" srcId="{AB962005-9733-48FF-AE59-87C9FC5270C2}" destId="{A951A97B-8786-4605-AFC9-62EBFC505703}" srcOrd="1" destOrd="0" parTransId="{D8243D48-9D20-46D7-B817-A590BC111BAC}" sibTransId="{C83334C0-E6CE-4D64-9C72-4D2BC430A3F7}"/>
    <dgm:cxn modelId="{3B435EC7-2959-46DB-A5B1-D06132811FCF}" type="presOf" srcId="{F66F9DCD-D040-4514-BD71-EC5024D69EB8}" destId="{06CD8301-C36E-421F-9407-BA5B8E83A5EA}" srcOrd="0" destOrd="0" presId="urn:microsoft.com/office/officeart/2005/8/layout/hierarchy2"/>
    <dgm:cxn modelId="{E7E2F1F6-AFD2-43D1-8E60-A4010249F03D}" type="presOf" srcId="{D8243D48-9D20-46D7-B817-A590BC111BAC}" destId="{E71DD23C-5046-4ECF-A35B-F730C45E4492}" srcOrd="0" destOrd="0" presId="urn:microsoft.com/office/officeart/2005/8/layout/hierarchy2"/>
    <dgm:cxn modelId="{0021A702-6B5F-4ADF-B2EA-5B2ACBAE5FA5}" type="presOf" srcId="{FC8224B0-F093-42B1-87EC-D1DA74E3EA59}" destId="{5AFE0900-F6E7-40C0-ADE9-E9F899D4108A}" srcOrd="0" destOrd="0" presId="urn:microsoft.com/office/officeart/2005/8/layout/hierarchy2"/>
    <dgm:cxn modelId="{56104262-C51E-4F13-9C48-6D63534D53F6}" srcId="{AB962005-9733-48FF-AE59-87C9FC5270C2}" destId="{A9F9E2DE-E7E4-42C6-B7D5-9DC34BCA70EA}" srcOrd="0" destOrd="0" parTransId="{739225F6-791B-4978-96B2-0398BCC25A54}" sibTransId="{81324C22-3FF8-4715-A7F2-030CD263E19A}"/>
    <dgm:cxn modelId="{F071A384-8D88-477E-8ADE-2F67C43796E2}" type="presParOf" srcId="{915FF31C-4AF8-4E65-B119-7434B327EB1A}" destId="{CF977709-C6C1-4CEF-8DB6-97AAF2750B91}" srcOrd="0" destOrd="0" presId="urn:microsoft.com/office/officeart/2005/8/layout/hierarchy2"/>
    <dgm:cxn modelId="{9002DC03-9885-4F2B-84F0-1A4B43AB0788}" type="presParOf" srcId="{CF977709-C6C1-4CEF-8DB6-97AAF2750B91}" destId="{F2FB3789-F4E7-4740-BF74-B43D69ACD18F}" srcOrd="0" destOrd="0" presId="urn:microsoft.com/office/officeart/2005/8/layout/hierarchy2"/>
    <dgm:cxn modelId="{25D85FA1-0BD7-4C92-8EE3-0FBEAFACD83C}" type="presParOf" srcId="{CF977709-C6C1-4CEF-8DB6-97AAF2750B91}" destId="{0FDA57CF-3AE1-4F53-85F1-2A53E59F29D4}" srcOrd="1" destOrd="0" presId="urn:microsoft.com/office/officeart/2005/8/layout/hierarchy2"/>
    <dgm:cxn modelId="{DF55C6C3-46F1-4581-BD56-ED40453FD552}" type="presParOf" srcId="{0FDA57CF-3AE1-4F53-85F1-2A53E59F29D4}" destId="{9C54311D-FD55-4DBC-ADBF-45460528DBA1}" srcOrd="0" destOrd="0" presId="urn:microsoft.com/office/officeart/2005/8/layout/hierarchy2"/>
    <dgm:cxn modelId="{8930DF91-DA88-4620-A8D2-BFE4C9DE8441}" type="presParOf" srcId="{9C54311D-FD55-4DBC-ADBF-45460528DBA1}" destId="{46399E5E-2CC3-4FD2-8D3F-8BBD2EB169DC}" srcOrd="0" destOrd="0" presId="urn:microsoft.com/office/officeart/2005/8/layout/hierarchy2"/>
    <dgm:cxn modelId="{3B1546D4-3066-4BCF-800D-51B6F32B30B7}" type="presParOf" srcId="{0FDA57CF-3AE1-4F53-85F1-2A53E59F29D4}" destId="{8A78B36E-9004-4D0F-9348-51E946AE8A2F}" srcOrd="1" destOrd="0" presId="urn:microsoft.com/office/officeart/2005/8/layout/hierarchy2"/>
    <dgm:cxn modelId="{FBF13012-0D87-47D6-8F37-FB45509EB8AA}" type="presParOf" srcId="{8A78B36E-9004-4D0F-9348-51E946AE8A2F}" destId="{BA194454-D967-44FA-BC95-DAE6088E0C7E}" srcOrd="0" destOrd="0" presId="urn:microsoft.com/office/officeart/2005/8/layout/hierarchy2"/>
    <dgm:cxn modelId="{BC265F61-31B1-4683-9CCE-44848D184C84}" type="presParOf" srcId="{8A78B36E-9004-4D0F-9348-51E946AE8A2F}" destId="{2BB52673-2568-49FF-8B14-2ECF0132F8B3}" srcOrd="1" destOrd="0" presId="urn:microsoft.com/office/officeart/2005/8/layout/hierarchy2"/>
    <dgm:cxn modelId="{C11FC095-4CA4-4961-94F1-D4ECD7C4E406}" type="presParOf" srcId="{2BB52673-2568-49FF-8B14-2ECF0132F8B3}" destId="{98AD9CBC-78EB-4FA1-A187-48D953FD1E38}" srcOrd="0" destOrd="0" presId="urn:microsoft.com/office/officeart/2005/8/layout/hierarchy2"/>
    <dgm:cxn modelId="{E6FC726B-518F-410F-8941-95B715E267A7}" type="presParOf" srcId="{98AD9CBC-78EB-4FA1-A187-48D953FD1E38}" destId="{53C789CF-D2BE-4C6D-8CBB-1D8F6571B2FE}" srcOrd="0" destOrd="0" presId="urn:microsoft.com/office/officeart/2005/8/layout/hierarchy2"/>
    <dgm:cxn modelId="{252EF884-DBC4-40BC-B887-5651461BF5B8}" type="presParOf" srcId="{2BB52673-2568-49FF-8B14-2ECF0132F8B3}" destId="{5CE56048-8D05-4466-8365-B4A8C25906D5}" srcOrd="1" destOrd="0" presId="urn:microsoft.com/office/officeart/2005/8/layout/hierarchy2"/>
    <dgm:cxn modelId="{894F638C-7568-4B72-8590-4A3469C9607F}" type="presParOf" srcId="{5CE56048-8D05-4466-8365-B4A8C25906D5}" destId="{786B2C59-AEE6-45D0-B936-6406B294DFA8}" srcOrd="0" destOrd="0" presId="urn:microsoft.com/office/officeart/2005/8/layout/hierarchy2"/>
    <dgm:cxn modelId="{311DD499-7FDA-42C0-BB04-5C83D3E8C55A}" type="presParOf" srcId="{5CE56048-8D05-4466-8365-B4A8C25906D5}" destId="{FD1E531E-9FFD-4B7A-9B58-F4C6C7002B33}" srcOrd="1" destOrd="0" presId="urn:microsoft.com/office/officeart/2005/8/layout/hierarchy2"/>
    <dgm:cxn modelId="{118E3475-B20A-4636-A097-53E01510FE02}" type="presParOf" srcId="{2BB52673-2568-49FF-8B14-2ECF0132F8B3}" destId="{E71DD23C-5046-4ECF-A35B-F730C45E4492}" srcOrd="2" destOrd="0" presId="urn:microsoft.com/office/officeart/2005/8/layout/hierarchy2"/>
    <dgm:cxn modelId="{39251D55-302C-4729-8EDC-50654504E37E}" type="presParOf" srcId="{E71DD23C-5046-4ECF-A35B-F730C45E4492}" destId="{31094E08-A919-4EFB-8E7E-36B6A5B1B7F0}" srcOrd="0" destOrd="0" presId="urn:microsoft.com/office/officeart/2005/8/layout/hierarchy2"/>
    <dgm:cxn modelId="{C440B7A2-DD41-4ABD-AC14-E1E95AB2D931}" type="presParOf" srcId="{2BB52673-2568-49FF-8B14-2ECF0132F8B3}" destId="{17C05499-EE0C-46DE-B63B-566316AD7232}" srcOrd="3" destOrd="0" presId="urn:microsoft.com/office/officeart/2005/8/layout/hierarchy2"/>
    <dgm:cxn modelId="{E6593686-0063-4117-B33A-24E6EB2C2002}" type="presParOf" srcId="{17C05499-EE0C-46DE-B63B-566316AD7232}" destId="{1EDC51BA-A225-466B-9C24-7CA32B8E93F7}" srcOrd="0" destOrd="0" presId="urn:microsoft.com/office/officeart/2005/8/layout/hierarchy2"/>
    <dgm:cxn modelId="{EC5FB07B-C26F-4B07-8D21-B9857F772586}" type="presParOf" srcId="{17C05499-EE0C-46DE-B63B-566316AD7232}" destId="{FA0130FD-B841-42AD-877E-04169DF8B741}" srcOrd="1" destOrd="0" presId="urn:microsoft.com/office/officeart/2005/8/layout/hierarchy2"/>
    <dgm:cxn modelId="{FE0D2C96-613C-4DE5-8C9D-6345846AACCE}" type="presParOf" srcId="{0FDA57CF-3AE1-4F53-85F1-2A53E59F29D4}" destId="{74CCB495-DE2C-43B3-BD43-4101141BD9DC}" srcOrd="2" destOrd="0" presId="urn:microsoft.com/office/officeart/2005/8/layout/hierarchy2"/>
    <dgm:cxn modelId="{8DDB0BB9-04AC-4E8A-9234-87E6CA71355A}" type="presParOf" srcId="{74CCB495-DE2C-43B3-BD43-4101141BD9DC}" destId="{EACBA5E5-BCFF-4F07-B228-1FDCEA24F01F}" srcOrd="0" destOrd="0" presId="urn:microsoft.com/office/officeart/2005/8/layout/hierarchy2"/>
    <dgm:cxn modelId="{02197C8C-DD4B-48D2-9DAE-88CD1C321FC4}" type="presParOf" srcId="{0FDA57CF-3AE1-4F53-85F1-2A53E59F29D4}" destId="{007DC14F-CB0B-4786-8B50-B562F1DC070D}" srcOrd="3" destOrd="0" presId="urn:microsoft.com/office/officeart/2005/8/layout/hierarchy2"/>
    <dgm:cxn modelId="{DA4EE86F-2F27-44FA-A6E5-8103770907BD}" type="presParOf" srcId="{007DC14F-CB0B-4786-8B50-B562F1DC070D}" destId="{06CD8301-C36E-421F-9407-BA5B8E83A5EA}" srcOrd="0" destOrd="0" presId="urn:microsoft.com/office/officeart/2005/8/layout/hierarchy2"/>
    <dgm:cxn modelId="{1DAFC66E-13E7-4B8F-9FE0-147A11E9E250}" type="presParOf" srcId="{007DC14F-CB0B-4786-8B50-B562F1DC070D}" destId="{32D83868-08B0-4F3C-B338-51A153143439}" srcOrd="1" destOrd="0" presId="urn:microsoft.com/office/officeart/2005/8/layout/hierarchy2"/>
    <dgm:cxn modelId="{5484B7F2-3665-4036-A40D-2E562B723F23}" type="presParOf" srcId="{32D83868-08B0-4F3C-B338-51A153143439}" destId="{5AFE0900-F6E7-40C0-ADE9-E9F899D4108A}" srcOrd="0" destOrd="0" presId="urn:microsoft.com/office/officeart/2005/8/layout/hierarchy2"/>
    <dgm:cxn modelId="{ABE28499-DE82-4563-8EB3-DEA117BE8C8D}" type="presParOf" srcId="{5AFE0900-F6E7-40C0-ADE9-E9F899D4108A}" destId="{FDAEE2EC-DEA9-482D-8547-EDBC19738067}" srcOrd="0" destOrd="0" presId="urn:microsoft.com/office/officeart/2005/8/layout/hierarchy2"/>
    <dgm:cxn modelId="{BC04C3E7-68BF-41EB-93B6-24A2729E5DF4}" type="presParOf" srcId="{32D83868-08B0-4F3C-B338-51A153143439}" destId="{9D345DF1-A24E-4B66-ACB5-35A9A260FDA4}" srcOrd="1" destOrd="0" presId="urn:microsoft.com/office/officeart/2005/8/layout/hierarchy2"/>
    <dgm:cxn modelId="{AD17475A-A7F7-4E58-90A2-746067BA7DC5}" type="presParOf" srcId="{9D345DF1-A24E-4B66-ACB5-35A9A260FDA4}" destId="{92A546F3-999F-43BF-8300-3C1B1CB3B7AE}" srcOrd="0" destOrd="0" presId="urn:microsoft.com/office/officeart/2005/8/layout/hierarchy2"/>
    <dgm:cxn modelId="{D650DAEC-A183-4642-9376-1AEAA4CE82A5}" type="presParOf" srcId="{9D345DF1-A24E-4B66-ACB5-35A9A260FDA4}" destId="{E725924C-66CF-45E6-9048-FA9D5FCA3EBE}" srcOrd="1" destOrd="0" presId="urn:microsoft.com/office/officeart/2005/8/layout/hierarchy2"/>
    <dgm:cxn modelId="{7F21D47A-CCDB-4A40-B182-194AAF1953CF}" type="presParOf" srcId="{915FF31C-4AF8-4E65-B119-7434B327EB1A}" destId="{C25D6A8E-3E44-4C9B-944F-D03A024009D4}" srcOrd="1" destOrd="0" presId="urn:microsoft.com/office/officeart/2005/8/layout/hierarchy2"/>
    <dgm:cxn modelId="{BCE72E13-C6A9-4368-AC28-F1C3F3E331FB}" type="presParOf" srcId="{C25D6A8E-3E44-4C9B-944F-D03A024009D4}" destId="{82B952AE-2F0F-4555-98A4-8FE29D0175D1}" srcOrd="0" destOrd="0" presId="urn:microsoft.com/office/officeart/2005/8/layout/hierarchy2"/>
    <dgm:cxn modelId="{C66131F5-BA4E-43F6-8AA7-43BA1CD20402}" type="presParOf" srcId="{C25D6A8E-3E44-4C9B-944F-D03A024009D4}" destId="{B31D9798-1BE9-445D-A6DE-3F73D76358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770EBD-4130-44EE-9258-79D8AAFCE8C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86C0D3-C762-4095-B9A7-8BDFEC60E130}">
      <dgm:prSet phldrT="[Text]"/>
      <dgm:spPr/>
      <dgm:t>
        <a:bodyPr/>
        <a:lstStyle/>
        <a:p>
          <a:r>
            <a:rPr lang="en-US" dirty="0" smtClean="0"/>
            <a:t>Measurable Variable</a:t>
          </a:r>
          <a:endParaRPr lang="en-US" dirty="0"/>
        </a:p>
      </dgm:t>
    </dgm:pt>
    <dgm:pt modelId="{3EDCE517-53AA-4955-B973-795364C3D9E1}" type="parTrans" cxnId="{FA02F925-0693-41ED-AEE7-59C93B1C59A2}">
      <dgm:prSet/>
      <dgm:spPr/>
      <dgm:t>
        <a:bodyPr/>
        <a:lstStyle/>
        <a:p>
          <a:endParaRPr lang="en-US"/>
        </a:p>
      </dgm:t>
    </dgm:pt>
    <dgm:pt modelId="{7DE8EEAF-1E47-4AB7-AFF7-EF15830D69B0}" type="sibTrans" cxnId="{FA02F925-0693-41ED-AEE7-59C93B1C59A2}">
      <dgm:prSet/>
      <dgm:spPr/>
      <dgm:t>
        <a:bodyPr/>
        <a:lstStyle/>
        <a:p>
          <a:endParaRPr lang="en-US"/>
        </a:p>
      </dgm:t>
    </dgm:pt>
    <dgm:pt modelId="{AB962005-9733-48FF-AE59-87C9FC5270C2}">
      <dgm:prSet phldrT="[Text]"/>
      <dgm:spPr/>
      <dgm:t>
        <a:bodyPr/>
        <a:lstStyle/>
        <a:p>
          <a:r>
            <a:rPr lang="en-US" dirty="0" smtClean="0"/>
            <a:t>Measured Variable 1</a:t>
          </a:r>
          <a:endParaRPr lang="en-US" dirty="0"/>
        </a:p>
      </dgm:t>
    </dgm:pt>
    <dgm:pt modelId="{52AD6989-9837-4D0D-8E27-9B7A3A739511}" type="parTrans" cxnId="{EBA546B0-CCC8-4ADC-9CB6-A75646C5E126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A9DD2EE9-612F-444C-84A1-D9330ADAED5A}" type="sibTrans" cxnId="{EBA546B0-CCC8-4ADC-9CB6-A75646C5E126}">
      <dgm:prSet/>
      <dgm:spPr/>
      <dgm:t>
        <a:bodyPr/>
        <a:lstStyle/>
        <a:p>
          <a:endParaRPr lang="en-US"/>
        </a:p>
      </dgm:t>
    </dgm:pt>
    <dgm:pt modelId="{A9F9E2DE-E7E4-42C6-B7D5-9DC34BCA70EA}">
      <dgm:prSet phldrT="[Text]"/>
      <dgm:spPr/>
      <dgm:t>
        <a:bodyPr/>
        <a:lstStyle/>
        <a:p>
          <a:r>
            <a:rPr lang="en-US" dirty="0" smtClean="0"/>
            <a:t>Critical Habitat Component 1</a:t>
          </a:r>
          <a:endParaRPr lang="en-US" dirty="0"/>
        </a:p>
      </dgm:t>
    </dgm:pt>
    <dgm:pt modelId="{739225F6-791B-4978-96B2-0398BCC25A54}" type="parTrans" cxnId="{56104262-C51E-4F13-9C48-6D63534D53F6}">
      <dgm:prSet/>
      <dgm:spPr/>
      <dgm:t>
        <a:bodyPr/>
        <a:lstStyle/>
        <a:p>
          <a:endParaRPr lang="en-US"/>
        </a:p>
      </dgm:t>
    </dgm:pt>
    <dgm:pt modelId="{81324C22-3FF8-4715-A7F2-030CD263E19A}" type="sibTrans" cxnId="{56104262-C51E-4F13-9C48-6D63534D53F6}">
      <dgm:prSet/>
      <dgm:spPr/>
      <dgm:t>
        <a:bodyPr/>
        <a:lstStyle/>
        <a:p>
          <a:endParaRPr lang="en-US"/>
        </a:p>
      </dgm:t>
    </dgm:pt>
    <dgm:pt modelId="{A951A97B-8786-4605-AFC9-62EBFC505703}">
      <dgm:prSet phldrT="[Text]"/>
      <dgm:spPr/>
      <dgm:t>
        <a:bodyPr/>
        <a:lstStyle/>
        <a:p>
          <a:r>
            <a:rPr lang="en-US" dirty="0" smtClean="0"/>
            <a:t>Critical Habitat Component 2</a:t>
          </a:r>
          <a:endParaRPr lang="en-US" dirty="0"/>
        </a:p>
      </dgm:t>
    </dgm:pt>
    <dgm:pt modelId="{D8243D48-9D20-46D7-B817-A590BC111BAC}" type="parTrans" cxnId="{96C8073E-3404-4911-9180-A51CBA5D665C}">
      <dgm:prSet/>
      <dgm:spPr/>
      <dgm:t>
        <a:bodyPr/>
        <a:lstStyle/>
        <a:p>
          <a:endParaRPr lang="en-US"/>
        </a:p>
      </dgm:t>
    </dgm:pt>
    <dgm:pt modelId="{C83334C0-E6CE-4D64-9C72-4D2BC430A3F7}" type="sibTrans" cxnId="{96C8073E-3404-4911-9180-A51CBA5D665C}">
      <dgm:prSet/>
      <dgm:spPr/>
      <dgm:t>
        <a:bodyPr/>
        <a:lstStyle/>
        <a:p>
          <a:endParaRPr lang="en-US"/>
        </a:p>
      </dgm:t>
    </dgm:pt>
    <dgm:pt modelId="{F66F9DCD-D040-4514-BD71-EC5024D69EB8}">
      <dgm:prSet phldrT="[Text]"/>
      <dgm:spPr/>
      <dgm:t>
        <a:bodyPr/>
        <a:lstStyle/>
        <a:p>
          <a:r>
            <a:rPr lang="en-US" dirty="0" smtClean="0"/>
            <a:t>Measured Variable 2</a:t>
          </a:r>
          <a:endParaRPr lang="en-US" dirty="0"/>
        </a:p>
      </dgm:t>
    </dgm:pt>
    <dgm:pt modelId="{5B44EC26-DD52-4990-8458-C1165B706AFD}" type="parTrans" cxnId="{6B5DCE75-B7B4-4F6C-8A44-32053EA08042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05C5010E-7A4A-4706-AF02-7387C457F878}" type="sibTrans" cxnId="{6B5DCE75-B7B4-4F6C-8A44-32053EA08042}">
      <dgm:prSet/>
      <dgm:spPr/>
      <dgm:t>
        <a:bodyPr/>
        <a:lstStyle/>
        <a:p>
          <a:endParaRPr lang="en-US"/>
        </a:p>
      </dgm:t>
    </dgm:pt>
    <dgm:pt modelId="{E7C2ED67-E788-470B-995E-0111BB30F3BB}">
      <dgm:prSet phldrT="[Text]"/>
      <dgm:spPr/>
      <dgm:t>
        <a:bodyPr/>
        <a:lstStyle/>
        <a:p>
          <a:r>
            <a:rPr lang="en-US" dirty="0" smtClean="0"/>
            <a:t>Critical Habitat Component 3</a:t>
          </a:r>
          <a:endParaRPr lang="en-US" dirty="0"/>
        </a:p>
      </dgm:t>
    </dgm:pt>
    <dgm:pt modelId="{FC8224B0-F093-42B1-87EC-D1DA74E3EA59}" type="parTrans" cxnId="{F4510FE8-E58B-41EB-A77D-73B00551C37D}">
      <dgm:prSet/>
      <dgm:spPr/>
      <dgm:t>
        <a:bodyPr/>
        <a:lstStyle/>
        <a:p>
          <a:endParaRPr lang="en-US"/>
        </a:p>
      </dgm:t>
    </dgm:pt>
    <dgm:pt modelId="{CB6121A5-6DC4-4A85-9D3B-84403996B311}" type="sibTrans" cxnId="{F4510FE8-E58B-41EB-A77D-73B00551C37D}">
      <dgm:prSet/>
      <dgm:spPr/>
      <dgm:t>
        <a:bodyPr/>
        <a:lstStyle/>
        <a:p>
          <a:endParaRPr lang="en-US"/>
        </a:p>
      </dgm:t>
    </dgm:pt>
    <dgm:pt modelId="{C96106D2-A29F-4FD6-A58A-9D7AF654F548}">
      <dgm:prSet/>
      <dgm:spPr/>
      <dgm:t>
        <a:bodyPr/>
        <a:lstStyle/>
        <a:p>
          <a:r>
            <a:rPr lang="en-US" dirty="0" smtClean="0"/>
            <a:t>Habitat Suitability Index</a:t>
          </a:r>
          <a:endParaRPr lang="en-US" dirty="0"/>
        </a:p>
      </dgm:t>
    </dgm:pt>
    <dgm:pt modelId="{E6AF7CB5-CC3C-4A40-B997-15A585F08419}" type="parTrans" cxnId="{47AF208B-D897-4991-B34E-60327F87FB54}">
      <dgm:prSet/>
      <dgm:spPr/>
      <dgm:t>
        <a:bodyPr/>
        <a:lstStyle/>
        <a:p>
          <a:endParaRPr lang="en-US"/>
        </a:p>
      </dgm:t>
    </dgm:pt>
    <dgm:pt modelId="{EDC29F3A-4D84-4561-B35C-4C04D5ED0A7C}" type="sibTrans" cxnId="{47AF208B-D897-4991-B34E-60327F87FB54}">
      <dgm:prSet/>
      <dgm:spPr/>
      <dgm:t>
        <a:bodyPr/>
        <a:lstStyle/>
        <a:p>
          <a:endParaRPr lang="en-US"/>
        </a:p>
      </dgm:t>
    </dgm:pt>
    <dgm:pt modelId="{915FF31C-4AF8-4E65-B119-7434B327EB1A}" type="pres">
      <dgm:prSet presAssocID="{39770EBD-4130-44EE-9258-79D8AAFCE8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977709-C6C1-4CEF-8DB6-97AAF2750B91}" type="pres">
      <dgm:prSet presAssocID="{8486C0D3-C762-4095-B9A7-8BDFEC60E130}" presName="root1" presStyleCnt="0"/>
      <dgm:spPr/>
    </dgm:pt>
    <dgm:pt modelId="{F2FB3789-F4E7-4740-BF74-B43D69ACD18F}" type="pres">
      <dgm:prSet presAssocID="{8486C0D3-C762-4095-B9A7-8BDFEC60E130}" presName="LevelOneTextNode" presStyleLbl="node0" presStyleIdx="0" presStyleCnt="2" custLinFactX="-72369" custLinFactNeighborX="-100000" custLinFactNeighborY="-25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DA57CF-3AE1-4F53-85F1-2A53E59F29D4}" type="pres">
      <dgm:prSet presAssocID="{8486C0D3-C762-4095-B9A7-8BDFEC60E130}" presName="level2hierChild" presStyleCnt="0"/>
      <dgm:spPr/>
    </dgm:pt>
    <dgm:pt modelId="{9C54311D-FD55-4DBC-ADBF-45460528DBA1}" type="pres">
      <dgm:prSet presAssocID="{52AD6989-9837-4D0D-8E27-9B7A3A73951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6399E5E-2CC3-4FD2-8D3F-8BBD2EB169DC}" type="pres">
      <dgm:prSet presAssocID="{52AD6989-9837-4D0D-8E27-9B7A3A73951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A78B36E-9004-4D0F-9348-51E946AE8A2F}" type="pres">
      <dgm:prSet presAssocID="{AB962005-9733-48FF-AE59-87C9FC5270C2}" presName="root2" presStyleCnt="0"/>
      <dgm:spPr/>
    </dgm:pt>
    <dgm:pt modelId="{BA194454-D967-44FA-BC95-DAE6088E0C7E}" type="pres">
      <dgm:prSet presAssocID="{AB962005-9733-48FF-AE59-87C9FC5270C2}" presName="LevelTwoTextNode" presStyleLbl="node2" presStyleIdx="0" presStyleCnt="2" custLinFactX="-34882" custLinFactNeighborX="-100000" custLinFactNeighborY="-132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52673-2568-49FF-8B14-2ECF0132F8B3}" type="pres">
      <dgm:prSet presAssocID="{AB962005-9733-48FF-AE59-87C9FC5270C2}" presName="level3hierChild" presStyleCnt="0"/>
      <dgm:spPr/>
    </dgm:pt>
    <dgm:pt modelId="{98AD9CBC-78EB-4FA1-A187-48D953FD1E38}" type="pres">
      <dgm:prSet presAssocID="{739225F6-791B-4978-96B2-0398BCC25A5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3C789CF-D2BE-4C6D-8CBB-1D8F6571B2FE}" type="pres">
      <dgm:prSet presAssocID="{739225F6-791B-4978-96B2-0398BCC25A5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CE56048-8D05-4466-8365-B4A8C25906D5}" type="pres">
      <dgm:prSet presAssocID="{A9F9E2DE-E7E4-42C6-B7D5-9DC34BCA70EA}" presName="root2" presStyleCnt="0"/>
      <dgm:spPr/>
    </dgm:pt>
    <dgm:pt modelId="{786B2C59-AEE6-45D0-B936-6406B294DFA8}" type="pres">
      <dgm:prSet presAssocID="{A9F9E2DE-E7E4-42C6-B7D5-9DC34BCA70EA}" presName="LevelTwoTextNode" presStyleLbl="node3" presStyleIdx="0" presStyleCnt="3" custLinFactNeighborX="-82605" custLinFactNeighborY="-1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E531E-9FFD-4B7A-9B58-F4C6C7002B33}" type="pres">
      <dgm:prSet presAssocID="{A9F9E2DE-E7E4-42C6-B7D5-9DC34BCA70EA}" presName="level3hierChild" presStyleCnt="0"/>
      <dgm:spPr/>
    </dgm:pt>
    <dgm:pt modelId="{E71DD23C-5046-4ECF-A35B-F730C45E4492}" type="pres">
      <dgm:prSet presAssocID="{D8243D48-9D20-46D7-B817-A590BC111BAC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31094E08-A919-4EFB-8E7E-36B6A5B1B7F0}" type="pres">
      <dgm:prSet presAssocID="{D8243D48-9D20-46D7-B817-A590BC111BAC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7C05499-EE0C-46DE-B63B-566316AD7232}" type="pres">
      <dgm:prSet presAssocID="{A951A97B-8786-4605-AFC9-62EBFC505703}" presName="root2" presStyleCnt="0"/>
      <dgm:spPr/>
    </dgm:pt>
    <dgm:pt modelId="{1EDC51BA-A225-466B-9C24-7CA32B8E93F7}" type="pres">
      <dgm:prSet presAssocID="{A951A97B-8786-4605-AFC9-62EBFC505703}" presName="LevelTwoTextNode" presStyleLbl="node3" presStyleIdx="1" presStyleCnt="3" custLinFactNeighborX="-83393" custLinFactNeighborY="37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130FD-B841-42AD-877E-04169DF8B741}" type="pres">
      <dgm:prSet presAssocID="{A951A97B-8786-4605-AFC9-62EBFC505703}" presName="level3hierChild" presStyleCnt="0"/>
      <dgm:spPr/>
    </dgm:pt>
    <dgm:pt modelId="{74CCB495-DE2C-43B3-BD43-4101141BD9DC}" type="pres">
      <dgm:prSet presAssocID="{5B44EC26-DD52-4990-8458-C1165B706AF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ACBA5E5-BCFF-4F07-B228-1FDCEA24F01F}" type="pres">
      <dgm:prSet presAssocID="{5B44EC26-DD52-4990-8458-C1165B706AF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07DC14F-CB0B-4786-8B50-B562F1DC070D}" type="pres">
      <dgm:prSet presAssocID="{F66F9DCD-D040-4514-BD71-EC5024D69EB8}" presName="root2" presStyleCnt="0"/>
      <dgm:spPr/>
    </dgm:pt>
    <dgm:pt modelId="{06CD8301-C36E-421F-9407-BA5B8E83A5EA}" type="pres">
      <dgm:prSet presAssocID="{F66F9DCD-D040-4514-BD71-EC5024D69EB8}" presName="LevelTwoTextNode" presStyleLbl="node2" presStyleIdx="1" presStyleCnt="2" custLinFactX="-34882" custLinFactNeighborX="-100000" custLinFactNeighborY="-378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83868-08B0-4F3C-B338-51A153143439}" type="pres">
      <dgm:prSet presAssocID="{F66F9DCD-D040-4514-BD71-EC5024D69EB8}" presName="level3hierChild" presStyleCnt="0"/>
      <dgm:spPr/>
    </dgm:pt>
    <dgm:pt modelId="{5AFE0900-F6E7-40C0-ADE9-E9F899D4108A}" type="pres">
      <dgm:prSet presAssocID="{FC8224B0-F093-42B1-87EC-D1DA74E3EA5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DAEE2EC-DEA9-482D-8547-EDBC19738067}" type="pres">
      <dgm:prSet presAssocID="{FC8224B0-F093-42B1-87EC-D1DA74E3EA5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D345DF1-A24E-4B66-ACB5-35A9A260FDA4}" type="pres">
      <dgm:prSet presAssocID="{E7C2ED67-E788-470B-995E-0111BB30F3BB}" presName="root2" presStyleCnt="0"/>
      <dgm:spPr/>
    </dgm:pt>
    <dgm:pt modelId="{92A546F3-999F-43BF-8300-3C1B1CB3B7AE}" type="pres">
      <dgm:prSet presAssocID="{E7C2ED67-E788-470B-995E-0111BB30F3BB}" presName="LevelTwoTextNode" presStyleLbl="node3" presStyleIdx="2" presStyleCnt="3" custLinFactNeighborX="-82605" custLinFactNeighborY="64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5924C-66CF-45E6-9048-FA9D5FCA3EBE}" type="pres">
      <dgm:prSet presAssocID="{E7C2ED67-E788-470B-995E-0111BB30F3BB}" presName="level3hierChild" presStyleCnt="0"/>
      <dgm:spPr/>
    </dgm:pt>
    <dgm:pt modelId="{C25D6A8E-3E44-4C9B-944F-D03A024009D4}" type="pres">
      <dgm:prSet presAssocID="{C96106D2-A29F-4FD6-A58A-9D7AF654F548}" presName="root1" presStyleCnt="0"/>
      <dgm:spPr/>
    </dgm:pt>
    <dgm:pt modelId="{82B952AE-2F0F-4555-98A4-8FE29D0175D1}" type="pres">
      <dgm:prSet presAssocID="{C96106D2-A29F-4FD6-A58A-9D7AF654F548}" presName="LevelOneTextNode" presStyleLbl="node0" presStyleIdx="1" presStyleCnt="2" custLinFactX="200000" custLinFactY="-29677" custLinFactNeighborX="21276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D9798-1BE9-445D-A6DE-3F73D76358BE}" type="pres">
      <dgm:prSet presAssocID="{C96106D2-A29F-4FD6-A58A-9D7AF654F548}" presName="level2hierChild" presStyleCnt="0"/>
      <dgm:spPr/>
    </dgm:pt>
  </dgm:ptLst>
  <dgm:cxnLst>
    <dgm:cxn modelId="{6B5DCE75-B7B4-4F6C-8A44-32053EA08042}" srcId="{8486C0D3-C762-4095-B9A7-8BDFEC60E130}" destId="{F66F9DCD-D040-4514-BD71-EC5024D69EB8}" srcOrd="1" destOrd="0" parTransId="{5B44EC26-DD52-4990-8458-C1165B706AFD}" sibTransId="{05C5010E-7A4A-4706-AF02-7387C457F878}"/>
    <dgm:cxn modelId="{BBEAC26B-676F-40B3-AE72-C5FFA9B22B30}" type="presOf" srcId="{E7C2ED67-E788-470B-995E-0111BB30F3BB}" destId="{92A546F3-999F-43BF-8300-3C1B1CB3B7AE}" srcOrd="0" destOrd="0" presId="urn:microsoft.com/office/officeart/2005/8/layout/hierarchy2"/>
    <dgm:cxn modelId="{5441DCA7-BD62-4288-B223-AB255553ADD8}" type="presOf" srcId="{D8243D48-9D20-46D7-B817-A590BC111BAC}" destId="{31094E08-A919-4EFB-8E7E-36B6A5B1B7F0}" srcOrd="1" destOrd="0" presId="urn:microsoft.com/office/officeart/2005/8/layout/hierarchy2"/>
    <dgm:cxn modelId="{252F814A-F65B-4511-B141-EB1F651C8452}" type="presOf" srcId="{5B44EC26-DD52-4990-8458-C1165B706AFD}" destId="{74CCB495-DE2C-43B3-BD43-4101141BD9DC}" srcOrd="0" destOrd="0" presId="urn:microsoft.com/office/officeart/2005/8/layout/hierarchy2"/>
    <dgm:cxn modelId="{65963949-DB70-4F81-BE95-AD8D0D9D4AFE}" type="presOf" srcId="{FC8224B0-F093-42B1-87EC-D1DA74E3EA59}" destId="{FDAEE2EC-DEA9-482D-8547-EDBC19738067}" srcOrd="1" destOrd="0" presId="urn:microsoft.com/office/officeart/2005/8/layout/hierarchy2"/>
    <dgm:cxn modelId="{FA02F925-0693-41ED-AEE7-59C93B1C59A2}" srcId="{39770EBD-4130-44EE-9258-79D8AAFCE8CB}" destId="{8486C0D3-C762-4095-B9A7-8BDFEC60E130}" srcOrd="0" destOrd="0" parTransId="{3EDCE517-53AA-4955-B973-795364C3D9E1}" sibTransId="{7DE8EEAF-1E47-4AB7-AFF7-EF15830D69B0}"/>
    <dgm:cxn modelId="{DACDB442-D121-46C6-B719-6AC40B8D92EB}" type="presOf" srcId="{F66F9DCD-D040-4514-BD71-EC5024D69EB8}" destId="{06CD8301-C36E-421F-9407-BA5B8E83A5EA}" srcOrd="0" destOrd="0" presId="urn:microsoft.com/office/officeart/2005/8/layout/hierarchy2"/>
    <dgm:cxn modelId="{DA7CDB37-B8C9-494F-8E2A-A93623937411}" type="presOf" srcId="{52AD6989-9837-4D0D-8E27-9B7A3A739511}" destId="{46399E5E-2CC3-4FD2-8D3F-8BBD2EB169DC}" srcOrd="1" destOrd="0" presId="urn:microsoft.com/office/officeart/2005/8/layout/hierarchy2"/>
    <dgm:cxn modelId="{EBA546B0-CCC8-4ADC-9CB6-A75646C5E126}" srcId="{8486C0D3-C762-4095-B9A7-8BDFEC60E130}" destId="{AB962005-9733-48FF-AE59-87C9FC5270C2}" srcOrd="0" destOrd="0" parTransId="{52AD6989-9837-4D0D-8E27-9B7A3A739511}" sibTransId="{A9DD2EE9-612F-444C-84A1-D9330ADAED5A}"/>
    <dgm:cxn modelId="{1F4C0C3B-8541-4CE4-A944-2F4921826912}" type="presOf" srcId="{52AD6989-9837-4D0D-8E27-9B7A3A739511}" destId="{9C54311D-FD55-4DBC-ADBF-45460528DBA1}" srcOrd="0" destOrd="0" presId="urn:microsoft.com/office/officeart/2005/8/layout/hierarchy2"/>
    <dgm:cxn modelId="{F4510FE8-E58B-41EB-A77D-73B00551C37D}" srcId="{F66F9DCD-D040-4514-BD71-EC5024D69EB8}" destId="{E7C2ED67-E788-470B-995E-0111BB30F3BB}" srcOrd="0" destOrd="0" parTransId="{FC8224B0-F093-42B1-87EC-D1DA74E3EA59}" sibTransId="{CB6121A5-6DC4-4A85-9D3B-84403996B311}"/>
    <dgm:cxn modelId="{E0A969D4-7397-4EAB-8698-115FFDE51E61}" type="presOf" srcId="{8486C0D3-C762-4095-B9A7-8BDFEC60E130}" destId="{F2FB3789-F4E7-4740-BF74-B43D69ACD18F}" srcOrd="0" destOrd="0" presId="urn:microsoft.com/office/officeart/2005/8/layout/hierarchy2"/>
    <dgm:cxn modelId="{CD4A222B-63C3-4309-9D8C-A349C88E9BEC}" type="presOf" srcId="{739225F6-791B-4978-96B2-0398BCC25A54}" destId="{98AD9CBC-78EB-4FA1-A187-48D953FD1E38}" srcOrd="0" destOrd="0" presId="urn:microsoft.com/office/officeart/2005/8/layout/hierarchy2"/>
    <dgm:cxn modelId="{47AF208B-D897-4991-B34E-60327F87FB54}" srcId="{39770EBD-4130-44EE-9258-79D8AAFCE8CB}" destId="{C96106D2-A29F-4FD6-A58A-9D7AF654F548}" srcOrd="1" destOrd="0" parTransId="{E6AF7CB5-CC3C-4A40-B997-15A585F08419}" sibTransId="{EDC29F3A-4D84-4561-B35C-4C04D5ED0A7C}"/>
    <dgm:cxn modelId="{7FCDDC6E-4A75-48E3-90EF-7D595B09A290}" type="presOf" srcId="{D8243D48-9D20-46D7-B817-A590BC111BAC}" destId="{E71DD23C-5046-4ECF-A35B-F730C45E4492}" srcOrd="0" destOrd="0" presId="urn:microsoft.com/office/officeart/2005/8/layout/hierarchy2"/>
    <dgm:cxn modelId="{78EAE39B-7025-43A1-B2EE-EFA15D9E5530}" type="presOf" srcId="{AB962005-9733-48FF-AE59-87C9FC5270C2}" destId="{BA194454-D967-44FA-BC95-DAE6088E0C7E}" srcOrd="0" destOrd="0" presId="urn:microsoft.com/office/officeart/2005/8/layout/hierarchy2"/>
    <dgm:cxn modelId="{C3D6028D-CD29-4C07-A990-C088B96BF458}" type="presOf" srcId="{39770EBD-4130-44EE-9258-79D8AAFCE8CB}" destId="{915FF31C-4AF8-4E65-B119-7434B327EB1A}" srcOrd="0" destOrd="0" presId="urn:microsoft.com/office/officeart/2005/8/layout/hierarchy2"/>
    <dgm:cxn modelId="{56C42E11-2E78-43D2-8043-2E20B03C25AF}" type="presOf" srcId="{A9F9E2DE-E7E4-42C6-B7D5-9DC34BCA70EA}" destId="{786B2C59-AEE6-45D0-B936-6406B294DFA8}" srcOrd="0" destOrd="0" presId="urn:microsoft.com/office/officeart/2005/8/layout/hierarchy2"/>
    <dgm:cxn modelId="{2AA31E05-A21C-4DA7-8286-7F41EECB32E3}" type="presOf" srcId="{739225F6-791B-4978-96B2-0398BCC25A54}" destId="{53C789CF-D2BE-4C6D-8CBB-1D8F6571B2FE}" srcOrd="1" destOrd="0" presId="urn:microsoft.com/office/officeart/2005/8/layout/hierarchy2"/>
    <dgm:cxn modelId="{0D704307-E446-479B-93B7-8CABF44082A3}" type="presOf" srcId="{5B44EC26-DD52-4990-8458-C1165B706AFD}" destId="{EACBA5E5-BCFF-4F07-B228-1FDCEA24F01F}" srcOrd="1" destOrd="0" presId="urn:microsoft.com/office/officeart/2005/8/layout/hierarchy2"/>
    <dgm:cxn modelId="{CECCD8F5-B584-4FB4-905A-6615FC469BB2}" type="presOf" srcId="{A951A97B-8786-4605-AFC9-62EBFC505703}" destId="{1EDC51BA-A225-466B-9C24-7CA32B8E93F7}" srcOrd="0" destOrd="0" presId="urn:microsoft.com/office/officeart/2005/8/layout/hierarchy2"/>
    <dgm:cxn modelId="{1898A276-64EB-482A-9F69-7CCA820B1A32}" type="presOf" srcId="{C96106D2-A29F-4FD6-A58A-9D7AF654F548}" destId="{82B952AE-2F0F-4555-98A4-8FE29D0175D1}" srcOrd="0" destOrd="0" presId="urn:microsoft.com/office/officeart/2005/8/layout/hierarchy2"/>
    <dgm:cxn modelId="{96C8073E-3404-4911-9180-A51CBA5D665C}" srcId="{AB962005-9733-48FF-AE59-87C9FC5270C2}" destId="{A951A97B-8786-4605-AFC9-62EBFC505703}" srcOrd="1" destOrd="0" parTransId="{D8243D48-9D20-46D7-B817-A590BC111BAC}" sibTransId="{C83334C0-E6CE-4D64-9C72-4D2BC430A3F7}"/>
    <dgm:cxn modelId="{2A8DBB54-CEE9-49AD-B647-E53832F11A6E}" type="presOf" srcId="{FC8224B0-F093-42B1-87EC-D1DA74E3EA59}" destId="{5AFE0900-F6E7-40C0-ADE9-E9F899D4108A}" srcOrd="0" destOrd="0" presId="urn:microsoft.com/office/officeart/2005/8/layout/hierarchy2"/>
    <dgm:cxn modelId="{56104262-C51E-4F13-9C48-6D63534D53F6}" srcId="{AB962005-9733-48FF-AE59-87C9FC5270C2}" destId="{A9F9E2DE-E7E4-42C6-B7D5-9DC34BCA70EA}" srcOrd="0" destOrd="0" parTransId="{739225F6-791B-4978-96B2-0398BCC25A54}" sibTransId="{81324C22-3FF8-4715-A7F2-030CD263E19A}"/>
    <dgm:cxn modelId="{3B9F2CBD-0CA3-4611-8C07-44BF90CD461D}" type="presParOf" srcId="{915FF31C-4AF8-4E65-B119-7434B327EB1A}" destId="{CF977709-C6C1-4CEF-8DB6-97AAF2750B91}" srcOrd="0" destOrd="0" presId="urn:microsoft.com/office/officeart/2005/8/layout/hierarchy2"/>
    <dgm:cxn modelId="{EA8FB4C2-6BA7-4321-B2BC-646E0EA45BFB}" type="presParOf" srcId="{CF977709-C6C1-4CEF-8DB6-97AAF2750B91}" destId="{F2FB3789-F4E7-4740-BF74-B43D69ACD18F}" srcOrd="0" destOrd="0" presId="urn:microsoft.com/office/officeart/2005/8/layout/hierarchy2"/>
    <dgm:cxn modelId="{3D186AC7-43ED-4B94-B2F6-F4E7058464E5}" type="presParOf" srcId="{CF977709-C6C1-4CEF-8DB6-97AAF2750B91}" destId="{0FDA57CF-3AE1-4F53-85F1-2A53E59F29D4}" srcOrd="1" destOrd="0" presId="urn:microsoft.com/office/officeart/2005/8/layout/hierarchy2"/>
    <dgm:cxn modelId="{30EF932D-6102-4439-A4DA-94ADE2223D38}" type="presParOf" srcId="{0FDA57CF-3AE1-4F53-85F1-2A53E59F29D4}" destId="{9C54311D-FD55-4DBC-ADBF-45460528DBA1}" srcOrd="0" destOrd="0" presId="urn:microsoft.com/office/officeart/2005/8/layout/hierarchy2"/>
    <dgm:cxn modelId="{4CEE1D49-EEC4-49D8-89A8-A8F4436593FF}" type="presParOf" srcId="{9C54311D-FD55-4DBC-ADBF-45460528DBA1}" destId="{46399E5E-2CC3-4FD2-8D3F-8BBD2EB169DC}" srcOrd="0" destOrd="0" presId="urn:microsoft.com/office/officeart/2005/8/layout/hierarchy2"/>
    <dgm:cxn modelId="{D2D1A3E7-E820-4FB1-89BA-5FA23742B517}" type="presParOf" srcId="{0FDA57CF-3AE1-4F53-85F1-2A53E59F29D4}" destId="{8A78B36E-9004-4D0F-9348-51E946AE8A2F}" srcOrd="1" destOrd="0" presId="urn:microsoft.com/office/officeart/2005/8/layout/hierarchy2"/>
    <dgm:cxn modelId="{F1F400A5-C3AE-41CA-B5ED-9A61AA621A01}" type="presParOf" srcId="{8A78B36E-9004-4D0F-9348-51E946AE8A2F}" destId="{BA194454-D967-44FA-BC95-DAE6088E0C7E}" srcOrd="0" destOrd="0" presId="urn:microsoft.com/office/officeart/2005/8/layout/hierarchy2"/>
    <dgm:cxn modelId="{32F2C063-57E7-4C74-84F6-21AFDC2C98ED}" type="presParOf" srcId="{8A78B36E-9004-4D0F-9348-51E946AE8A2F}" destId="{2BB52673-2568-49FF-8B14-2ECF0132F8B3}" srcOrd="1" destOrd="0" presId="urn:microsoft.com/office/officeart/2005/8/layout/hierarchy2"/>
    <dgm:cxn modelId="{A6B9A025-FF10-4632-9E1A-715F6C1B0273}" type="presParOf" srcId="{2BB52673-2568-49FF-8B14-2ECF0132F8B3}" destId="{98AD9CBC-78EB-4FA1-A187-48D953FD1E38}" srcOrd="0" destOrd="0" presId="urn:microsoft.com/office/officeart/2005/8/layout/hierarchy2"/>
    <dgm:cxn modelId="{D8A70871-37FE-492D-A0F0-C4D3DC51B472}" type="presParOf" srcId="{98AD9CBC-78EB-4FA1-A187-48D953FD1E38}" destId="{53C789CF-D2BE-4C6D-8CBB-1D8F6571B2FE}" srcOrd="0" destOrd="0" presId="urn:microsoft.com/office/officeart/2005/8/layout/hierarchy2"/>
    <dgm:cxn modelId="{4E4F8110-D06B-48D3-99A9-C2BE9E7A946B}" type="presParOf" srcId="{2BB52673-2568-49FF-8B14-2ECF0132F8B3}" destId="{5CE56048-8D05-4466-8365-B4A8C25906D5}" srcOrd="1" destOrd="0" presId="urn:microsoft.com/office/officeart/2005/8/layout/hierarchy2"/>
    <dgm:cxn modelId="{902D4271-120F-42BD-A9AC-50C9785C9574}" type="presParOf" srcId="{5CE56048-8D05-4466-8365-B4A8C25906D5}" destId="{786B2C59-AEE6-45D0-B936-6406B294DFA8}" srcOrd="0" destOrd="0" presId="urn:microsoft.com/office/officeart/2005/8/layout/hierarchy2"/>
    <dgm:cxn modelId="{CED48719-580B-485E-9201-A5F5D63D8263}" type="presParOf" srcId="{5CE56048-8D05-4466-8365-B4A8C25906D5}" destId="{FD1E531E-9FFD-4B7A-9B58-F4C6C7002B33}" srcOrd="1" destOrd="0" presId="urn:microsoft.com/office/officeart/2005/8/layout/hierarchy2"/>
    <dgm:cxn modelId="{8E4FF962-DEDE-4801-A433-6CAF2EDEB8F6}" type="presParOf" srcId="{2BB52673-2568-49FF-8B14-2ECF0132F8B3}" destId="{E71DD23C-5046-4ECF-A35B-F730C45E4492}" srcOrd="2" destOrd="0" presId="urn:microsoft.com/office/officeart/2005/8/layout/hierarchy2"/>
    <dgm:cxn modelId="{D0A4610D-8E41-4646-B98A-00570F7BB7FB}" type="presParOf" srcId="{E71DD23C-5046-4ECF-A35B-F730C45E4492}" destId="{31094E08-A919-4EFB-8E7E-36B6A5B1B7F0}" srcOrd="0" destOrd="0" presId="urn:microsoft.com/office/officeart/2005/8/layout/hierarchy2"/>
    <dgm:cxn modelId="{B7900384-3E5B-407B-82DA-31342786B352}" type="presParOf" srcId="{2BB52673-2568-49FF-8B14-2ECF0132F8B3}" destId="{17C05499-EE0C-46DE-B63B-566316AD7232}" srcOrd="3" destOrd="0" presId="urn:microsoft.com/office/officeart/2005/8/layout/hierarchy2"/>
    <dgm:cxn modelId="{80725F2B-9528-4627-B2B7-D687B505F1CA}" type="presParOf" srcId="{17C05499-EE0C-46DE-B63B-566316AD7232}" destId="{1EDC51BA-A225-466B-9C24-7CA32B8E93F7}" srcOrd="0" destOrd="0" presId="urn:microsoft.com/office/officeart/2005/8/layout/hierarchy2"/>
    <dgm:cxn modelId="{0599EA4E-F9C2-4C2F-8DC4-01E16BD11A95}" type="presParOf" srcId="{17C05499-EE0C-46DE-B63B-566316AD7232}" destId="{FA0130FD-B841-42AD-877E-04169DF8B741}" srcOrd="1" destOrd="0" presId="urn:microsoft.com/office/officeart/2005/8/layout/hierarchy2"/>
    <dgm:cxn modelId="{841155CD-795E-4DFC-AB0B-DC37AB4D3B00}" type="presParOf" srcId="{0FDA57CF-3AE1-4F53-85F1-2A53E59F29D4}" destId="{74CCB495-DE2C-43B3-BD43-4101141BD9DC}" srcOrd="2" destOrd="0" presId="urn:microsoft.com/office/officeart/2005/8/layout/hierarchy2"/>
    <dgm:cxn modelId="{189049B6-4C93-4306-93E2-EEE92B46DB15}" type="presParOf" srcId="{74CCB495-DE2C-43B3-BD43-4101141BD9DC}" destId="{EACBA5E5-BCFF-4F07-B228-1FDCEA24F01F}" srcOrd="0" destOrd="0" presId="urn:microsoft.com/office/officeart/2005/8/layout/hierarchy2"/>
    <dgm:cxn modelId="{3E616673-A7D6-4BAD-A311-F6B17FB253F0}" type="presParOf" srcId="{0FDA57CF-3AE1-4F53-85F1-2A53E59F29D4}" destId="{007DC14F-CB0B-4786-8B50-B562F1DC070D}" srcOrd="3" destOrd="0" presId="urn:microsoft.com/office/officeart/2005/8/layout/hierarchy2"/>
    <dgm:cxn modelId="{2D635BA2-6A87-4B62-9864-4CF0DC9228D7}" type="presParOf" srcId="{007DC14F-CB0B-4786-8B50-B562F1DC070D}" destId="{06CD8301-C36E-421F-9407-BA5B8E83A5EA}" srcOrd="0" destOrd="0" presId="urn:microsoft.com/office/officeart/2005/8/layout/hierarchy2"/>
    <dgm:cxn modelId="{0BD0E1D6-9A5D-4771-8BD2-244FE03B16A2}" type="presParOf" srcId="{007DC14F-CB0B-4786-8B50-B562F1DC070D}" destId="{32D83868-08B0-4F3C-B338-51A153143439}" srcOrd="1" destOrd="0" presId="urn:microsoft.com/office/officeart/2005/8/layout/hierarchy2"/>
    <dgm:cxn modelId="{FC5A7087-E8CD-411C-A731-64EC10942EE9}" type="presParOf" srcId="{32D83868-08B0-4F3C-B338-51A153143439}" destId="{5AFE0900-F6E7-40C0-ADE9-E9F899D4108A}" srcOrd="0" destOrd="0" presId="urn:microsoft.com/office/officeart/2005/8/layout/hierarchy2"/>
    <dgm:cxn modelId="{9859DDC1-C50F-46DB-9BB2-47AA6CD2BF9E}" type="presParOf" srcId="{5AFE0900-F6E7-40C0-ADE9-E9F899D4108A}" destId="{FDAEE2EC-DEA9-482D-8547-EDBC19738067}" srcOrd="0" destOrd="0" presId="urn:microsoft.com/office/officeart/2005/8/layout/hierarchy2"/>
    <dgm:cxn modelId="{62ABC89C-1CD3-4803-9EC5-AFE3DB13E98C}" type="presParOf" srcId="{32D83868-08B0-4F3C-B338-51A153143439}" destId="{9D345DF1-A24E-4B66-ACB5-35A9A260FDA4}" srcOrd="1" destOrd="0" presId="urn:microsoft.com/office/officeart/2005/8/layout/hierarchy2"/>
    <dgm:cxn modelId="{25F65760-5810-464C-913E-34F03B535B32}" type="presParOf" srcId="{9D345DF1-A24E-4B66-ACB5-35A9A260FDA4}" destId="{92A546F3-999F-43BF-8300-3C1B1CB3B7AE}" srcOrd="0" destOrd="0" presId="urn:microsoft.com/office/officeart/2005/8/layout/hierarchy2"/>
    <dgm:cxn modelId="{76D3C322-B259-4E40-B75A-A53A8809229C}" type="presParOf" srcId="{9D345DF1-A24E-4B66-ACB5-35A9A260FDA4}" destId="{E725924C-66CF-45E6-9048-FA9D5FCA3EBE}" srcOrd="1" destOrd="0" presId="urn:microsoft.com/office/officeart/2005/8/layout/hierarchy2"/>
    <dgm:cxn modelId="{0174D919-0896-4375-AAB8-0F10C0B0BFC4}" type="presParOf" srcId="{915FF31C-4AF8-4E65-B119-7434B327EB1A}" destId="{C25D6A8E-3E44-4C9B-944F-D03A024009D4}" srcOrd="1" destOrd="0" presId="urn:microsoft.com/office/officeart/2005/8/layout/hierarchy2"/>
    <dgm:cxn modelId="{B3EE1829-188D-4C1F-B5D4-F487FA2D7FA5}" type="presParOf" srcId="{C25D6A8E-3E44-4C9B-944F-D03A024009D4}" destId="{82B952AE-2F0F-4555-98A4-8FE29D0175D1}" srcOrd="0" destOrd="0" presId="urn:microsoft.com/office/officeart/2005/8/layout/hierarchy2"/>
    <dgm:cxn modelId="{F5E238D7-27FB-42BF-956E-D1C63EAD4F01}" type="presParOf" srcId="{C25D6A8E-3E44-4C9B-944F-D03A024009D4}" destId="{B31D9798-1BE9-445D-A6DE-3F73D76358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770EBD-4130-44EE-9258-79D8AAFCE8C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86C0D3-C762-4095-B9A7-8BDFEC60E130}">
      <dgm:prSet phldrT="[Text]"/>
      <dgm:spPr/>
      <dgm:t>
        <a:bodyPr/>
        <a:lstStyle/>
        <a:p>
          <a:r>
            <a:rPr lang="en-US" dirty="0" smtClean="0"/>
            <a:t>Forb Cover</a:t>
          </a:r>
          <a:endParaRPr lang="en-US" dirty="0"/>
        </a:p>
      </dgm:t>
    </dgm:pt>
    <dgm:pt modelId="{3EDCE517-53AA-4955-B973-795364C3D9E1}" type="parTrans" cxnId="{FA02F925-0693-41ED-AEE7-59C93B1C59A2}">
      <dgm:prSet/>
      <dgm:spPr/>
      <dgm:t>
        <a:bodyPr/>
        <a:lstStyle/>
        <a:p>
          <a:endParaRPr lang="en-US"/>
        </a:p>
      </dgm:t>
    </dgm:pt>
    <dgm:pt modelId="{7DE8EEAF-1E47-4AB7-AFF7-EF15830D69B0}" type="sibTrans" cxnId="{FA02F925-0693-41ED-AEE7-59C93B1C59A2}">
      <dgm:prSet/>
      <dgm:spPr/>
      <dgm:t>
        <a:bodyPr/>
        <a:lstStyle/>
        <a:p>
          <a:endParaRPr lang="en-US"/>
        </a:p>
      </dgm:t>
    </dgm:pt>
    <dgm:pt modelId="{AB962005-9733-48FF-AE59-87C9FC5270C2}">
      <dgm:prSet phldrT="[Text]"/>
      <dgm:spPr/>
      <dgm:t>
        <a:bodyPr/>
        <a:lstStyle/>
        <a:p>
          <a:r>
            <a:rPr lang="en-US" dirty="0" smtClean="0"/>
            <a:t>Forb Cover 1</a:t>
          </a:r>
          <a:endParaRPr lang="en-US" dirty="0"/>
        </a:p>
      </dgm:t>
    </dgm:pt>
    <dgm:pt modelId="{52AD6989-9837-4D0D-8E27-9B7A3A739511}" type="parTrans" cxnId="{EBA546B0-CCC8-4ADC-9CB6-A75646C5E126}">
      <dgm:prSet/>
      <dgm:spPr/>
      <dgm:t>
        <a:bodyPr/>
        <a:lstStyle/>
        <a:p>
          <a:endParaRPr lang="en-US"/>
        </a:p>
      </dgm:t>
    </dgm:pt>
    <dgm:pt modelId="{A9DD2EE9-612F-444C-84A1-D9330ADAED5A}" type="sibTrans" cxnId="{EBA546B0-CCC8-4ADC-9CB6-A75646C5E126}">
      <dgm:prSet/>
      <dgm:spPr/>
      <dgm:t>
        <a:bodyPr/>
        <a:lstStyle/>
        <a:p>
          <a:endParaRPr lang="en-US"/>
        </a:p>
      </dgm:t>
    </dgm:pt>
    <dgm:pt modelId="{A9F9E2DE-E7E4-42C6-B7D5-9DC34BCA70EA}">
      <dgm:prSet phldrT="[Text]"/>
      <dgm:spPr/>
      <dgm:t>
        <a:bodyPr/>
        <a:lstStyle/>
        <a:p>
          <a:r>
            <a:rPr lang="en-US" dirty="0" smtClean="0"/>
            <a:t>Critical Habitat Component 1</a:t>
          </a:r>
          <a:endParaRPr lang="en-US" dirty="0"/>
        </a:p>
      </dgm:t>
    </dgm:pt>
    <dgm:pt modelId="{739225F6-791B-4978-96B2-0398BCC25A54}" type="parTrans" cxnId="{56104262-C51E-4F13-9C48-6D63534D53F6}">
      <dgm:prSet/>
      <dgm:spPr/>
      <dgm:t>
        <a:bodyPr/>
        <a:lstStyle/>
        <a:p>
          <a:endParaRPr lang="en-US"/>
        </a:p>
      </dgm:t>
    </dgm:pt>
    <dgm:pt modelId="{81324C22-3FF8-4715-A7F2-030CD263E19A}" type="sibTrans" cxnId="{56104262-C51E-4F13-9C48-6D63534D53F6}">
      <dgm:prSet/>
      <dgm:spPr/>
      <dgm:t>
        <a:bodyPr/>
        <a:lstStyle/>
        <a:p>
          <a:endParaRPr lang="en-US"/>
        </a:p>
      </dgm:t>
    </dgm:pt>
    <dgm:pt modelId="{A951A97B-8786-4605-AFC9-62EBFC505703}">
      <dgm:prSet phldrT="[Text]"/>
      <dgm:spPr/>
      <dgm:t>
        <a:bodyPr/>
        <a:lstStyle/>
        <a:p>
          <a:r>
            <a:rPr lang="en-US" dirty="0" smtClean="0"/>
            <a:t>Critical Habitat Component 2</a:t>
          </a:r>
          <a:endParaRPr lang="en-US" dirty="0"/>
        </a:p>
      </dgm:t>
    </dgm:pt>
    <dgm:pt modelId="{D8243D48-9D20-46D7-B817-A590BC111BAC}" type="parTrans" cxnId="{96C8073E-3404-4911-9180-A51CBA5D665C}">
      <dgm:prSet/>
      <dgm:spPr/>
      <dgm:t>
        <a:bodyPr/>
        <a:lstStyle/>
        <a:p>
          <a:endParaRPr lang="en-US"/>
        </a:p>
      </dgm:t>
    </dgm:pt>
    <dgm:pt modelId="{C83334C0-E6CE-4D64-9C72-4D2BC430A3F7}" type="sibTrans" cxnId="{96C8073E-3404-4911-9180-A51CBA5D665C}">
      <dgm:prSet/>
      <dgm:spPr/>
      <dgm:t>
        <a:bodyPr/>
        <a:lstStyle/>
        <a:p>
          <a:endParaRPr lang="en-US"/>
        </a:p>
      </dgm:t>
    </dgm:pt>
    <dgm:pt modelId="{F66F9DCD-D040-4514-BD71-EC5024D69EB8}">
      <dgm:prSet phldrT="[Text]"/>
      <dgm:spPr/>
      <dgm:t>
        <a:bodyPr/>
        <a:lstStyle/>
        <a:p>
          <a:r>
            <a:rPr lang="en-US" dirty="0" smtClean="0"/>
            <a:t>Forb Cover 2</a:t>
          </a:r>
          <a:endParaRPr lang="en-US" dirty="0"/>
        </a:p>
      </dgm:t>
    </dgm:pt>
    <dgm:pt modelId="{5B44EC26-DD52-4990-8458-C1165B706AFD}" type="parTrans" cxnId="{6B5DCE75-B7B4-4F6C-8A44-32053EA08042}">
      <dgm:prSet/>
      <dgm:spPr/>
      <dgm:t>
        <a:bodyPr/>
        <a:lstStyle/>
        <a:p>
          <a:endParaRPr lang="en-US"/>
        </a:p>
      </dgm:t>
    </dgm:pt>
    <dgm:pt modelId="{05C5010E-7A4A-4706-AF02-7387C457F878}" type="sibTrans" cxnId="{6B5DCE75-B7B4-4F6C-8A44-32053EA08042}">
      <dgm:prSet/>
      <dgm:spPr/>
      <dgm:t>
        <a:bodyPr/>
        <a:lstStyle/>
        <a:p>
          <a:endParaRPr lang="en-US"/>
        </a:p>
      </dgm:t>
    </dgm:pt>
    <dgm:pt modelId="{E7C2ED67-E788-470B-995E-0111BB30F3BB}">
      <dgm:prSet phldrT="[Text]"/>
      <dgm:spPr/>
      <dgm:t>
        <a:bodyPr/>
        <a:lstStyle/>
        <a:p>
          <a:r>
            <a:rPr lang="en-US" dirty="0" smtClean="0"/>
            <a:t>Critical Habitat Component 3</a:t>
          </a:r>
          <a:endParaRPr lang="en-US" dirty="0"/>
        </a:p>
      </dgm:t>
    </dgm:pt>
    <dgm:pt modelId="{FC8224B0-F093-42B1-87EC-D1DA74E3EA59}" type="parTrans" cxnId="{F4510FE8-E58B-41EB-A77D-73B00551C37D}">
      <dgm:prSet/>
      <dgm:spPr/>
      <dgm:t>
        <a:bodyPr/>
        <a:lstStyle/>
        <a:p>
          <a:endParaRPr lang="en-US"/>
        </a:p>
      </dgm:t>
    </dgm:pt>
    <dgm:pt modelId="{CB6121A5-6DC4-4A85-9D3B-84403996B311}" type="sibTrans" cxnId="{F4510FE8-E58B-41EB-A77D-73B00551C37D}">
      <dgm:prSet/>
      <dgm:spPr/>
      <dgm:t>
        <a:bodyPr/>
        <a:lstStyle/>
        <a:p>
          <a:endParaRPr lang="en-US"/>
        </a:p>
      </dgm:t>
    </dgm:pt>
    <dgm:pt modelId="{C96106D2-A29F-4FD6-A58A-9D7AF654F548}">
      <dgm:prSet/>
      <dgm:spPr/>
      <dgm:t>
        <a:bodyPr/>
        <a:lstStyle/>
        <a:p>
          <a:r>
            <a:rPr lang="en-US" dirty="0" smtClean="0"/>
            <a:t>Habitat Suitability Index</a:t>
          </a:r>
          <a:endParaRPr lang="en-US" dirty="0"/>
        </a:p>
      </dgm:t>
    </dgm:pt>
    <dgm:pt modelId="{E6AF7CB5-CC3C-4A40-B997-15A585F08419}" type="parTrans" cxnId="{47AF208B-D897-4991-B34E-60327F87FB54}">
      <dgm:prSet/>
      <dgm:spPr/>
      <dgm:t>
        <a:bodyPr/>
        <a:lstStyle/>
        <a:p>
          <a:endParaRPr lang="en-US"/>
        </a:p>
      </dgm:t>
    </dgm:pt>
    <dgm:pt modelId="{EDC29F3A-4D84-4561-B35C-4C04D5ED0A7C}" type="sibTrans" cxnId="{47AF208B-D897-4991-B34E-60327F87FB54}">
      <dgm:prSet/>
      <dgm:spPr/>
      <dgm:t>
        <a:bodyPr/>
        <a:lstStyle/>
        <a:p>
          <a:endParaRPr lang="en-US"/>
        </a:p>
      </dgm:t>
    </dgm:pt>
    <dgm:pt modelId="{915FF31C-4AF8-4E65-B119-7434B327EB1A}" type="pres">
      <dgm:prSet presAssocID="{39770EBD-4130-44EE-9258-79D8AAFCE8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977709-C6C1-4CEF-8DB6-97AAF2750B91}" type="pres">
      <dgm:prSet presAssocID="{8486C0D3-C762-4095-B9A7-8BDFEC60E130}" presName="root1" presStyleCnt="0"/>
      <dgm:spPr/>
    </dgm:pt>
    <dgm:pt modelId="{F2FB3789-F4E7-4740-BF74-B43D69ACD18F}" type="pres">
      <dgm:prSet presAssocID="{8486C0D3-C762-4095-B9A7-8BDFEC60E130}" presName="LevelOneTextNode" presStyleLbl="node0" presStyleIdx="0" presStyleCnt="2" custLinFactX="-72369" custLinFactNeighborX="-100000" custLinFactNeighborY="-25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DA57CF-3AE1-4F53-85F1-2A53E59F29D4}" type="pres">
      <dgm:prSet presAssocID="{8486C0D3-C762-4095-B9A7-8BDFEC60E130}" presName="level2hierChild" presStyleCnt="0"/>
      <dgm:spPr/>
    </dgm:pt>
    <dgm:pt modelId="{9C54311D-FD55-4DBC-ADBF-45460528DBA1}" type="pres">
      <dgm:prSet presAssocID="{52AD6989-9837-4D0D-8E27-9B7A3A73951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6399E5E-2CC3-4FD2-8D3F-8BBD2EB169DC}" type="pres">
      <dgm:prSet presAssocID="{52AD6989-9837-4D0D-8E27-9B7A3A73951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A78B36E-9004-4D0F-9348-51E946AE8A2F}" type="pres">
      <dgm:prSet presAssocID="{AB962005-9733-48FF-AE59-87C9FC5270C2}" presName="root2" presStyleCnt="0"/>
      <dgm:spPr/>
    </dgm:pt>
    <dgm:pt modelId="{BA194454-D967-44FA-BC95-DAE6088E0C7E}" type="pres">
      <dgm:prSet presAssocID="{AB962005-9733-48FF-AE59-87C9FC5270C2}" presName="LevelTwoTextNode" presStyleLbl="node2" presStyleIdx="0" presStyleCnt="2" custLinFactX="-34882" custLinFactNeighborX="-100000" custLinFactNeighborY="-132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52673-2568-49FF-8B14-2ECF0132F8B3}" type="pres">
      <dgm:prSet presAssocID="{AB962005-9733-48FF-AE59-87C9FC5270C2}" presName="level3hierChild" presStyleCnt="0"/>
      <dgm:spPr/>
    </dgm:pt>
    <dgm:pt modelId="{98AD9CBC-78EB-4FA1-A187-48D953FD1E38}" type="pres">
      <dgm:prSet presAssocID="{739225F6-791B-4978-96B2-0398BCC25A5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3C789CF-D2BE-4C6D-8CBB-1D8F6571B2FE}" type="pres">
      <dgm:prSet presAssocID="{739225F6-791B-4978-96B2-0398BCC25A5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CE56048-8D05-4466-8365-B4A8C25906D5}" type="pres">
      <dgm:prSet presAssocID="{A9F9E2DE-E7E4-42C6-B7D5-9DC34BCA70EA}" presName="root2" presStyleCnt="0"/>
      <dgm:spPr/>
    </dgm:pt>
    <dgm:pt modelId="{786B2C59-AEE6-45D0-B936-6406B294DFA8}" type="pres">
      <dgm:prSet presAssocID="{A9F9E2DE-E7E4-42C6-B7D5-9DC34BCA70EA}" presName="LevelTwoTextNode" presStyleLbl="node3" presStyleIdx="0" presStyleCnt="3" custLinFactNeighborX="-82605" custLinFactNeighborY="-1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E531E-9FFD-4B7A-9B58-F4C6C7002B33}" type="pres">
      <dgm:prSet presAssocID="{A9F9E2DE-E7E4-42C6-B7D5-9DC34BCA70EA}" presName="level3hierChild" presStyleCnt="0"/>
      <dgm:spPr/>
    </dgm:pt>
    <dgm:pt modelId="{E71DD23C-5046-4ECF-A35B-F730C45E4492}" type="pres">
      <dgm:prSet presAssocID="{D8243D48-9D20-46D7-B817-A590BC111BAC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31094E08-A919-4EFB-8E7E-36B6A5B1B7F0}" type="pres">
      <dgm:prSet presAssocID="{D8243D48-9D20-46D7-B817-A590BC111BAC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7C05499-EE0C-46DE-B63B-566316AD7232}" type="pres">
      <dgm:prSet presAssocID="{A951A97B-8786-4605-AFC9-62EBFC505703}" presName="root2" presStyleCnt="0"/>
      <dgm:spPr/>
    </dgm:pt>
    <dgm:pt modelId="{1EDC51BA-A225-466B-9C24-7CA32B8E93F7}" type="pres">
      <dgm:prSet presAssocID="{A951A97B-8786-4605-AFC9-62EBFC505703}" presName="LevelTwoTextNode" presStyleLbl="node3" presStyleIdx="1" presStyleCnt="3" custLinFactNeighborX="-83393" custLinFactNeighborY="37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130FD-B841-42AD-877E-04169DF8B741}" type="pres">
      <dgm:prSet presAssocID="{A951A97B-8786-4605-AFC9-62EBFC505703}" presName="level3hierChild" presStyleCnt="0"/>
      <dgm:spPr/>
    </dgm:pt>
    <dgm:pt modelId="{74CCB495-DE2C-43B3-BD43-4101141BD9DC}" type="pres">
      <dgm:prSet presAssocID="{5B44EC26-DD52-4990-8458-C1165B706AF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ACBA5E5-BCFF-4F07-B228-1FDCEA24F01F}" type="pres">
      <dgm:prSet presAssocID="{5B44EC26-DD52-4990-8458-C1165B706AF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07DC14F-CB0B-4786-8B50-B562F1DC070D}" type="pres">
      <dgm:prSet presAssocID="{F66F9DCD-D040-4514-BD71-EC5024D69EB8}" presName="root2" presStyleCnt="0"/>
      <dgm:spPr/>
    </dgm:pt>
    <dgm:pt modelId="{06CD8301-C36E-421F-9407-BA5B8E83A5EA}" type="pres">
      <dgm:prSet presAssocID="{F66F9DCD-D040-4514-BD71-EC5024D69EB8}" presName="LevelTwoTextNode" presStyleLbl="node2" presStyleIdx="1" presStyleCnt="2" custLinFactX="-34882" custLinFactNeighborX="-100000" custLinFactNeighborY="-378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83868-08B0-4F3C-B338-51A153143439}" type="pres">
      <dgm:prSet presAssocID="{F66F9DCD-D040-4514-BD71-EC5024D69EB8}" presName="level3hierChild" presStyleCnt="0"/>
      <dgm:spPr/>
    </dgm:pt>
    <dgm:pt modelId="{5AFE0900-F6E7-40C0-ADE9-E9F899D4108A}" type="pres">
      <dgm:prSet presAssocID="{FC8224B0-F093-42B1-87EC-D1DA74E3EA5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DAEE2EC-DEA9-482D-8547-EDBC19738067}" type="pres">
      <dgm:prSet presAssocID="{FC8224B0-F093-42B1-87EC-D1DA74E3EA5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D345DF1-A24E-4B66-ACB5-35A9A260FDA4}" type="pres">
      <dgm:prSet presAssocID="{E7C2ED67-E788-470B-995E-0111BB30F3BB}" presName="root2" presStyleCnt="0"/>
      <dgm:spPr/>
    </dgm:pt>
    <dgm:pt modelId="{92A546F3-999F-43BF-8300-3C1B1CB3B7AE}" type="pres">
      <dgm:prSet presAssocID="{E7C2ED67-E788-470B-995E-0111BB30F3BB}" presName="LevelTwoTextNode" presStyleLbl="node3" presStyleIdx="2" presStyleCnt="3" custLinFactNeighborX="-82605" custLinFactNeighborY="64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5924C-66CF-45E6-9048-FA9D5FCA3EBE}" type="pres">
      <dgm:prSet presAssocID="{E7C2ED67-E788-470B-995E-0111BB30F3BB}" presName="level3hierChild" presStyleCnt="0"/>
      <dgm:spPr/>
    </dgm:pt>
    <dgm:pt modelId="{C25D6A8E-3E44-4C9B-944F-D03A024009D4}" type="pres">
      <dgm:prSet presAssocID="{C96106D2-A29F-4FD6-A58A-9D7AF654F548}" presName="root1" presStyleCnt="0"/>
      <dgm:spPr/>
    </dgm:pt>
    <dgm:pt modelId="{82B952AE-2F0F-4555-98A4-8FE29D0175D1}" type="pres">
      <dgm:prSet presAssocID="{C96106D2-A29F-4FD6-A58A-9D7AF654F548}" presName="LevelOneTextNode" presStyleLbl="node0" presStyleIdx="1" presStyleCnt="2" custLinFactX="200000" custLinFactY="-29677" custLinFactNeighborX="21276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D9798-1BE9-445D-A6DE-3F73D76358BE}" type="pres">
      <dgm:prSet presAssocID="{C96106D2-A29F-4FD6-A58A-9D7AF654F548}" presName="level2hierChild" presStyleCnt="0"/>
      <dgm:spPr/>
    </dgm:pt>
  </dgm:ptLst>
  <dgm:cxnLst>
    <dgm:cxn modelId="{7B9FD9AE-F46C-45CF-BDDD-A92444D69D09}" type="presOf" srcId="{F66F9DCD-D040-4514-BD71-EC5024D69EB8}" destId="{06CD8301-C36E-421F-9407-BA5B8E83A5EA}" srcOrd="0" destOrd="0" presId="urn:microsoft.com/office/officeart/2005/8/layout/hierarchy2"/>
    <dgm:cxn modelId="{C9C8471F-8D41-4850-ABDF-E5637CB03869}" type="presOf" srcId="{C96106D2-A29F-4FD6-A58A-9D7AF654F548}" destId="{82B952AE-2F0F-4555-98A4-8FE29D0175D1}" srcOrd="0" destOrd="0" presId="urn:microsoft.com/office/officeart/2005/8/layout/hierarchy2"/>
    <dgm:cxn modelId="{96C8073E-3404-4911-9180-A51CBA5D665C}" srcId="{AB962005-9733-48FF-AE59-87C9FC5270C2}" destId="{A951A97B-8786-4605-AFC9-62EBFC505703}" srcOrd="1" destOrd="0" parTransId="{D8243D48-9D20-46D7-B817-A590BC111BAC}" sibTransId="{C83334C0-E6CE-4D64-9C72-4D2BC430A3F7}"/>
    <dgm:cxn modelId="{F4510FE8-E58B-41EB-A77D-73B00551C37D}" srcId="{F66F9DCD-D040-4514-BD71-EC5024D69EB8}" destId="{E7C2ED67-E788-470B-995E-0111BB30F3BB}" srcOrd="0" destOrd="0" parTransId="{FC8224B0-F093-42B1-87EC-D1DA74E3EA59}" sibTransId="{CB6121A5-6DC4-4A85-9D3B-84403996B311}"/>
    <dgm:cxn modelId="{48A14A7A-9332-42BA-B9C4-001451D8DD30}" type="presOf" srcId="{739225F6-791B-4978-96B2-0398BCC25A54}" destId="{98AD9CBC-78EB-4FA1-A187-48D953FD1E38}" srcOrd="0" destOrd="0" presId="urn:microsoft.com/office/officeart/2005/8/layout/hierarchy2"/>
    <dgm:cxn modelId="{B1A9EDCD-1615-4A11-B84B-1C703C37A669}" type="presOf" srcId="{A951A97B-8786-4605-AFC9-62EBFC505703}" destId="{1EDC51BA-A225-466B-9C24-7CA32B8E93F7}" srcOrd="0" destOrd="0" presId="urn:microsoft.com/office/officeart/2005/8/layout/hierarchy2"/>
    <dgm:cxn modelId="{2D9EF8BA-0C9E-4D04-BA00-F8ECDFBAB034}" type="presOf" srcId="{39770EBD-4130-44EE-9258-79D8AAFCE8CB}" destId="{915FF31C-4AF8-4E65-B119-7434B327EB1A}" srcOrd="0" destOrd="0" presId="urn:microsoft.com/office/officeart/2005/8/layout/hierarchy2"/>
    <dgm:cxn modelId="{25090B8D-DB9C-4CA8-A612-CED835EACCD8}" type="presOf" srcId="{D8243D48-9D20-46D7-B817-A590BC111BAC}" destId="{31094E08-A919-4EFB-8E7E-36B6A5B1B7F0}" srcOrd="1" destOrd="0" presId="urn:microsoft.com/office/officeart/2005/8/layout/hierarchy2"/>
    <dgm:cxn modelId="{56104262-C51E-4F13-9C48-6D63534D53F6}" srcId="{AB962005-9733-48FF-AE59-87C9FC5270C2}" destId="{A9F9E2DE-E7E4-42C6-B7D5-9DC34BCA70EA}" srcOrd="0" destOrd="0" parTransId="{739225F6-791B-4978-96B2-0398BCC25A54}" sibTransId="{81324C22-3FF8-4715-A7F2-030CD263E19A}"/>
    <dgm:cxn modelId="{F44133EC-414F-4B81-8CDD-D80E49E886EA}" type="presOf" srcId="{739225F6-791B-4978-96B2-0398BCC25A54}" destId="{53C789CF-D2BE-4C6D-8CBB-1D8F6571B2FE}" srcOrd="1" destOrd="0" presId="urn:microsoft.com/office/officeart/2005/8/layout/hierarchy2"/>
    <dgm:cxn modelId="{E30D775E-8548-4C4A-BB92-3974BE47EF92}" type="presOf" srcId="{52AD6989-9837-4D0D-8E27-9B7A3A739511}" destId="{9C54311D-FD55-4DBC-ADBF-45460528DBA1}" srcOrd="0" destOrd="0" presId="urn:microsoft.com/office/officeart/2005/8/layout/hierarchy2"/>
    <dgm:cxn modelId="{76BDDEBB-AB6A-4CED-A07F-5E3B0A341076}" type="presOf" srcId="{FC8224B0-F093-42B1-87EC-D1DA74E3EA59}" destId="{5AFE0900-F6E7-40C0-ADE9-E9F899D4108A}" srcOrd="0" destOrd="0" presId="urn:microsoft.com/office/officeart/2005/8/layout/hierarchy2"/>
    <dgm:cxn modelId="{0E3AEA8F-8AFC-4BF3-B052-D7867C17A35D}" type="presOf" srcId="{FC8224B0-F093-42B1-87EC-D1DA74E3EA59}" destId="{FDAEE2EC-DEA9-482D-8547-EDBC19738067}" srcOrd="1" destOrd="0" presId="urn:microsoft.com/office/officeart/2005/8/layout/hierarchy2"/>
    <dgm:cxn modelId="{FA02F925-0693-41ED-AEE7-59C93B1C59A2}" srcId="{39770EBD-4130-44EE-9258-79D8AAFCE8CB}" destId="{8486C0D3-C762-4095-B9A7-8BDFEC60E130}" srcOrd="0" destOrd="0" parTransId="{3EDCE517-53AA-4955-B973-795364C3D9E1}" sibTransId="{7DE8EEAF-1E47-4AB7-AFF7-EF15830D69B0}"/>
    <dgm:cxn modelId="{47AF208B-D897-4991-B34E-60327F87FB54}" srcId="{39770EBD-4130-44EE-9258-79D8AAFCE8CB}" destId="{C96106D2-A29F-4FD6-A58A-9D7AF654F548}" srcOrd="1" destOrd="0" parTransId="{E6AF7CB5-CC3C-4A40-B997-15A585F08419}" sibTransId="{EDC29F3A-4D84-4561-B35C-4C04D5ED0A7C}"/>
    <dgm:cxn modelId="{6B5DCE75-B7B4-4F6C-8A44-32053EA08042}" srcId="{8486C0D3-C762-4095-B9A7-8BDFEC60E130}" destId="{F66F9DCD-D040-4514-BD71-EC5024D69EB8}" srcOrd="1" destOrd="0" parTransId="{5B44EC26-DD52-4990-8458-C1165B706AFD}" sibTransId="{05C5010E-7A4A-4706-AF02-7387C457F878}"/>
    <dgm:cxn modelId="{27BB0F44-6C4E-4538-A17B-F911586EB720}" type="presOf" srcId="{5B44EC26-DD52-4990-8458-C1165B706AFD}" destId="{74CCB495-DE2C-43B3-BD43-4101141BD9DC}" srcOrd="0" destOrd="0" presId="urn:microsoft.com/office/officeart/2005/8/layout/hierarchy2"/>
    <dgm:cxn modelId="{BB6B7D82-4F4D-4972-A744-47781724580B}" type="presOf" srcId="{52AD6989-9837-4D0D-8E27-9B7A3A739511}" destId="{46399E5E-2CC3-4FD2-8D3F-8BBD2EB169DC}" srcOrd="1" destOrd="0" presId="urn:microsoft.com/office/officeart/2005/8/layout/hierarchy2"/>
    <dgm:cxn modelId="{BCB01287-7FF5-4300-A808-D6DF9D4105AB}" type="presOf" srcId="{D8243D48-9D20-46D7-B817-A590BC111BAC}" destId="{E71DD23C-5046-4ECF-A35B-F730C45E4492}" srcOrd="0" destOrd="0" presId="urn:microsoft.com/office/officeart/2005/8/layout/hierarchy2"/>
    <dgm:cxn modelId="{EBA546B0-CCC8-4ADC-9CB6-A75646C5E126}" srcId="{8486C0D3-C762-4095-B9A7-8BDFEC60E130}" destId="{AB962005-9733-48FF-AE59-87C9FC5270C2}" srcOrd="0" destOrd="0" parTransId="{52AD6989-9837-4D0D-8E27-9B7A3A739511}" sibTransId="{A9DD2EE9-612F-444C-84A1-D9330ADAED5A}"/>
    <dgm:cxn modelId="{2DD3EFB1-40E5-4F48-9479-B46B6A8C6152}" type="presOf" srcId="{8486C0D3-C762-4095-B9A7-8BDFEC60E130}" destId="{F2FB3789-F4E7-4740-BF74-B43D69ACD18F}" srcOrd="0" destOrd="0" presId="urn:microsoft.com/office/officeart/2005/8/layout/hierarchy2"/>
    <dgm:cxn modelId="{9BC90A7C-F026-42B1-9A9D-1479189C3681}" type="presOf" srcId="{5B44EC26-DD52-4990-8458-C1165B706AFD}" destId="{EACBA5E5-BCFF-4F07-B228-1FDCEA24F01F}" srcOrd="1" destOrd="0" presId="urn:microsoft.com/office/officeart/2005/8/layout/hierarchy2"/>
    <dgm:cxn modelId="{02EE3435-EDC5-46DE-813F-F221B1DEBA44}" type="presOf" srcId="{A9F9E2DE-E7E4-42C6-B7D5-9DC34BCA70EA}" destId="{786B2C59-AEE6-45D0-B936-6406B294DFA8}" srcOrd="0" destOrd="0" presId="urn:microsoft.com/office/officeart/2005/8/layout/hierarchy2"/>
    <dgm:cxn modelId="{4719C99A-1449-4AC5-BCD9-071DBB70F89D}" type="presOf" srcId="{E7C2ED67-E788-470B-995E-0111BB30F3BB}" destId="{92A546F3-999F-43BF-8300-3C1B1CB3B7AE}" srcOrd="0" destOrd="0" presId="urn:microsoft.com/office/officeart/2005/8/layout/hierarchy2"/>
    <dgm:cxn modelId="{FC034A52-8B2A-4605-8ACB-F85A458AAE18}" type="presOf" srcId="{AB962005-9733-48FF-AE59-87C9FC5270C2}" destId="{BA194454-D967-44FA-BC95-DAE6088E0C7E}" srcOrd="0" destOrd="0" presId="urn:microsoft.com/office/officeart/2005/8/layout/hierarchy2"/>
    <dgm:cxn modelId="{5A2DBE82-73E1-4A60-9206-962E6DD8B53A}" type="presParOf" srcId="{915FF31C-4AF8-4E65-B119-7434B327EB1A}" destId="{CF977709-C6C1-4CEF-8DB6-97AAF2750B91}" srcOrd="0" destOrd="0" presId="urn:microsoft.com/office/officeart/2005/8/layout/hierarchy2"/>
    <dgm:cxn modelId="{A3C44633-EF2D-4016-A385-24A16BD2A239}" type="presParOf" srcId="{CF977709-C6C1-4CEF-8DB6-97AAF2750B91}" destId="{F2FB3789-F4E7-4740-BF74-B43D69ACD18F}" srcOrd="0" destOrd="0" presId="urn:microsoft.com/office/officeart/2005/8/layout/hierarchy2"/>
    <dgm:cxn modelId="{CB3EA3EE-0109-48F0-A065-C3AEA4DBC160}" type="presParOf" srcId="{CF977709-C6C1-4CEF-8DB6-97AAF2750B91}" destId="{0FDA57CF-3AE1-4F53-85F1-2A53E59F29D4}" srcOrd="1" destOrd="0" presId="urn:microsoft.com/office/officeart/2005/8/layout/hierarchy2"/>
    <dgm:cxn modelId="{8EBB7248-A75A-4094-AA51-89957657A932}" type="presParOf" srcId="{0FDA57CF-3AE1-4F53-85F1-2A53E59F29D4}" destId="{9C54311D-FD55-4DBC-ADBF-45460528DBA1}" srcOrd="0" destOrd="0" presId="urn:microsoft.com/office/officeart/2005/8/layout/hierarchy2"/>
    <dgm:cxn modelId="{7F5CCECA-8B84-4D32-976A-51FF464AC0C5}" type="presParOf" srcId="{9C54311D-FD55-4DBC-ADBF-45460528DBA1}" destId="{46399E5E-2CC3-4FD2-8D3F-8BBD2EB169DC}" srcOrd="0" destOrd="0" presId="urn:microsoft.com/office/officeart/2005/8/layout/hierarchy2"/>
    <dgm:cxn modelId="{79891B9A-3E24-4EAD-8527-9160982D2F75}" type="presParOf" srcId="{0FDA57CF-3AE1-4F53-85F1-2A53E59F29D4}" destId="{8A78B36E-9004-4D0F-9348-51E946AE8A2F}" srcOrd="1" destOrd="0" presId="urn:microsoft.com/office/officeart/2005/8/layout/hierarchy2"/>
    <dgm:cxn modelId="{ED2D2ADD-07EB-4035-95EE-9D1FFFF4F935}" type="presParOf" srcId="{8A78B36E-9004-4D0F-9348-51E946AE8A2F}" destId="{BA194454-D967-44FA-BC95-DAE6088E0C7E}" srcOrd="0" destOrd="0" presId="urn:microsoft.com/office/officeart/2005/8/layout/hierarchy2"/>
    <dgm:cxn modelId="{60C278CC-C9C6-4FFA-A163-A83F505ECDB3}" type="presParOf" srcId="{8A78B36E-9004-4D0F-9348-51E946AE8A2F}" destId="{2BB52673-2568-49FF-8B14-2ECF0132F8B3}" srcOrd="1" destOrd="0" presId="urn:microsoft.com/office/officeart/2005/8/layout/hierarchy2"/>
    <dgm:cxn modelId="{5C6C7CEA-F980-4EE7-99B5-21E7908C33A2}" type="presParOf" srcId="{2BB52673-2568-49FF-8B14-2ECF0132F8B3}" destId="{98AD9CBC-78EB-4FA1-A187-48D953FD1E38}" srcOrd="0" destOrd="0" presId="urn:microsoft.com/office/officeart/2005/8/layout/hierarchy2"/>
    <dgm:cxn modelId="{C257D40D-E4B9-4D75-BD74-DC9BE63B66D9}" type="presParOf" srcId="{98AD9CBC-78EB-4FA1-A187-48D953FD1E38}" destId="{53C789CF-D2BE-4C6D-8CBB-1D8F6571B2FE}" srcOrd="0" destOrd="0" presId="urn:microsoft.com/office/officeart/2005/8/layout/hierarchy2"/>
    <dgm:cxn modelId="{A4EC48DA-FF00-4C2A-B711-11066F715968}" type="presParOf" srcId="{2BB52673-2568-49FF-8B14-2ECF0132F8B3}" destId="{5CE56048-8D05-4466-8365-B4A8C25906D5}" srcOrd="1" destOrd="0" presId="urn:microsoft.com/office/officeart/2005/8/layout/hierarchy2"/>
    <dgm:cxn modelId="{C020AA98-A110-4C65-8656-0A1AE8D1918C}" type="presParOf" srcId="{5CE56048-8D05-4466-8365-B4A8C25906D5}" destId="{786B2C59-AEE6-45D0-B936-6406B294DFA8}" srcOrd="0" destOrd="0" presId="urn:microsoft.com/office/officeart/2005/8/layout/hierarchy2"/>
    <dgm:cxn modelId="{DE88A0E0-63EF-4B62-8802-B31BB3999BA4}" type="presParOf" srcId="{5CE56048-8D05-4466-8365-B4A8C25906D5}" destId="{FD1E531E-9FFD-4B7A-9B58-F4C6C7002B33}" srcOrd="1" destOrd="0" presId="urn:microsoft.com/office/officeart/2005/8/layout/hierarchy2"/>
    <dgm:cxn modelId="{4D73C45D-AC12-4A6B-A44B-90C375D638AE}" type="presParOf" srcId="{2BB52673-2568-49FF-8B14-2ECF0132F8B3}" destId="{E71DD23C-5046-4ECF-A35B-F730C45E4492}" srcOrd="2" destOrd="0" presId="urn:microsoft.com/office/officeart/2005/8/layout/hierarchy2"/>
    <dgm:cxn modelId="{70BB2C3F-7CFD-4AC5-BF86-59ED8725073B}" type="presParOf" srcId="{E71DD23C-5046-4ECF-A35B-F730C45E4492}" destId="{31094E08-A919-4EFB-8E7E-36B6A5B1B7F0}" srcOrd="0" destOrd="0" presId="urn:microsoft.com/office/officeart/2005/8/layout/hierarchy2"/>
    <dgm:cxn modelId="{B9C44AA0-F1B9-478D-BBAE-86401E83B5CE}" type="presParOf" srcId="{2BB52673-2568-49FF-8B14-2ECF0132F8B3}" destId="{17C05499-EE0C-46DE-B63B-566316AD7232}" srcOrd="3" destOrd="0" presId="urn:microsoft.com/office/officeart/2005/8/layout/hierarchy2"/>
    <dgm:cxn modelId="{F69238ED-78C7-4BBE-8E9F-D6221AEFC930}" type="presParOf" srcId="{17C05499-EE0C-46DE-B63B-566316AD7232}" destId="{1EDC51BA-A225-466B-9C24-7CA32B8E93F7}" srcOrd="0" destOrd="0" presId="urn:microsoft.com/office/officeart/2005/8/layout/hierarchy2"/>
    <dgm:cxn modelId="{F82F3563-221B-4A12-B345-ED7F4D9BD042}" type="presParOf" srcId="{17C05499-EE0C-46DE-B63B-566316AD7232}" destId="{FA0130FD-B841-42AD-877E-04169DF8B741}" srcOrd="1" destOrd="0" presId="urn:microsoft.com/office/officeart/2005/8/layout/hierarchy2"/>
    <dgm:cxn modelId="{8A98D8D7-1A5E-429C-B2C4-D8A4D0C8528A}" type="presParOf" srcId="{0FDA57CF-3AE1-4F53-85F1-2A53E59F29D4}" destId="{74CCB495-DE2C-43B3-BD43-4101141BD9DC}" srcOrd="2" destOrd="0" presId="urn:microsoft.com/office/officeart/2005/8/layout/hierarchy2"/>
    <dgm:cxn modelId="{BA95887D-09F9-432C-AA52-91C49F0CD60D}" type="presParOf" srcId="{74CCB495-DE2C-43B3-BD43-4101141BD9DC}" destId="{EACBA5E5-BCFF-4F07-B228-1FDCEA24F01F}" srcOrd="0" destOrd="0" presId="urn:microsoft.com/office/officeart/2005/8/layout/hierarchy2"/>
    <dgm:cxn modelId="{EE1BF7AC-E728-4556-9030-F4575F137A91}" type="presParOf" srcId="{0FDA57CF-3AE1-4F53-85F1-2A53E59F29D4}" destId="{007DC14F-CB0B-4786-8B50-B562F1DC070D}" srcOrd="3" destOrd="0" presId="urn:microsoft.com/office/officeart/2005/8/layout/hierarchy2"/>
    <dgm:cxn modelId="{C3A2E569-B264-4CAD-BEDA-EC8168E0B73C}" type="presParOf" srcId="{007DC14F-CB0B-4786-8B50-B562F1DC070D}" destId="{06CD8301-C36E-421F-9407-BA5B8E83A5EA}" srcOrd="0" destOrd="0" presId="urn:microsoft.com/office/officeart/2005/8/layout/hierarchy2"/>
    <dgm:cxn modelId="{95FAEE0A-BA19-4737-92E4-B82EFCC6AEAA}" type="presParOf" srcId="{007DC14F-CB0B-4786-8B50-B562F1DC070D}" destId="{32D83868-08B0-4F3C-B338-51A153143439}" srcOrd="1" destOrd="0" presId="urn:microsoft.com/office/officeart/2005/8/layout/hierarchy2"/>
    <dgm:cxn modelId="{ED0D52CB-5F65-4346-B316-569682EC3E40}" type="presParOf" srcId="{32D83868-08B0-4F3C-B338-51A153143439}" destId="{5AFE0900-F6E7-40C0-ADE9-E9F899D4108A}" srcOrd="0" destOrd="0" presId="urn:microsoft.com/office/officeart/2005/8/layout/hierarchy2"/>
    <dgm:cxn modelId="{DFD22D5D-BF64-4C37-AE19-67043C99CE17}" type="presParOf" srcId="{5AFE0900-F6E7-40C0-ADE9-E9F899D4108A}" destId="{FDAEE2EC-DEA9-482D-8547-EDBC19738067}" srcOrd="0" destOrd="0" presId="urn:microsoft.com/office/officeart/2005/8/layout/hierarchy2"/>
    <dgm:cxn modelId="{7D0416DF-0FBB-4E67-8EEC-94ABB2CE7438}" type="presParOf" srcId="{32D83868-08B0-4F3C-B338-51A153143439}" destId="{9D345DF1-A24E-4B66-ACB5-35A9A260FDA4}" srcOrd="1" destOrd="0" presId="urn:microsoft.com/office/officeart/2005/8/layout/hierarchy2"/>
    <dgm:cxn modelId="{2823A0C1-F7C5-48D0-9F2D-D6D08582C27D}" type="presParOf" srcId="{9D345DF1-A24E-4B66-ACB5-35A9A260FDA4}" destId="{92A546F3-999F-43BF-8300-3C1B1CB3B7AE}" srcOrd="0" destOrd="0" presId="urn:microsoft.com/office/officeart/2005/8/layout/hierarchy2"/>
    <dgm:cxn modelId="{66782676-48AE-42AC-ADED-220BC549F251}" type="presParOf" srcId="{9D345DF1-A24E-4B66-ACB5-35A9A260FDA4}" destId="{E725924C-66CF-45E6-9048-FA9D5FCA3EBE}" srcOrd="1" destOrd="0" presId="urn:microsoft.com/office/officeart/2005/8/layout/hierarchy2"/>
    <dgm:cxn modelId="{263FDC8B-DE90-4544-B369-66F0796AD8CE}" type="presParOf" srcId="{915FF31C-4AF8-4E65-B119-7434B327EB1A}" destId="{C25D6A8E-3E44-4C9B-944F-D03A024009D4}" srcOrd="1" destOrd="0" presId="urn:microsoft.com/office/officeart/2005/8/layout/hierarchy2"/>
    <dgm:cxn modelId="{F3D51647-2869-4512-9931-FA585E2EE87F}" type="presParOf" srcId="{C25D6A8E-3E44-4C9B-944F-D03A024009D4}" destId="{82B952AE-2F0F-4555-98A4-8FE29D0175D1}" srcOrd="0" destOrd="0" presId="urn:microsoft.com/office/officeart/2005/8/layout/hierarchy2"/>
    <dgm:cxn modelId="{D4815A1F-5C4A-4D0C-ACBB-1CD9CF25D8DE}" type="presParOf" srcId="{C25D6A8E-3E44-4C9B-944F-D03A024009D4}" destId="{B31D9798-1BE9-445D-A6DE-3F73D76358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770EBD-4130-44EE-9258-79D8AAFCE8C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86C0D3-C762-4095-B9A7-8BDFEC60E130}">
      <dgm:prSet phldrT="[Text]"/>
      <dgm:spPr/>
      <dgm:t>
        <a:bodyPr/>
        <a:lstStyle/>
        <a:p>
          <a:r>
            <a:rPr lang="en-US" dirty="0" smtClean="0"/>
            <a:t>Measurable Variable</a:t>
          </a:r>
          <a:endParaRPr lang="en-US" dirty="0"/>
        </a:p>
      </dgm:t>
    </dgm:pt>
    <dgm:pt modelId="{3EDCE517-53AA-4955-B973-795364C3D9E1}" type="parTrans" cxnId="{FA02F925-0693-41ED-AEE7-59C93B1C59A2}">
      <dgm:prSet/>
      <dgm:spPr/>
      <dgm:t>
        <a:bodyPr/>
        <a:lstStyle/>
        <a:p>
          <a:endParaRPr lang="en-US"/>
        </a:p>
      </dgm:t>
    </dgm:pt>
    <dgm:pt modelId="{7DE8EEAF-1E47-4AB7-AFF7-EF15830D69B0}" type="sibTrans" cxnId="{FA02F925-0693-41ED-AEE7-59C93B1C59A2}">
      <dgm:prSet/>
      <dgm:spPr/>
      <dgm:t>
        <a:bodyPr/>
        <a:lstStyle/>
        <a:p>
          <a:endParaRPr lang="en-US"/>
        </a:p>
      </dgm:t>
    </dgm:pt>
    <dgm:pt modelId="{AB962005-9733-48FF-AE59-87C9FC5270C2}">
      <dgm:prSet phldrT="[Text]"/>
      <dgm:spPr/>
      <dgm:t>
        <a:bodyPr/>
        <a:lstStyle/>
        <a:p>
          <a:r>
            <a:rPr lang="en-US" dirty="0" smtClean="0"/>
            <a:t>Measured Variable 1</a:t>
          </a:r>
          <a:endParaRPr lang="en-US" dirty="0"/>
        </a:p>
      </dgm:t>
    </dgm:pt>
    <dgm:pt modelId="{52AD6989-9837-4D0D-8E27-9B7A3A739511}" type="parTrans" cxnId="{EBA546B0-CCC8-4ADC-9CB6-A75646C5E126}">
      <dgm:prSet/>
      <dgm:spPr/>
      <dgm:t>
        <a:bodyPr/>
        <a:lstStyle/>
        <a:p>
          <a:endParaRPr lang="en-US"/>
        </a:p>
      </dgm:t>
    </dgm:pt>
    <dgm:pt modelId="{A9DD2EE9-612F-444C-84A1-D9330ADAED5A}" type="sibTrans" cxnId="{EBA546B0-CCC8-4ADC-9CB6-A75646C5E126}">
      <dgm:prSet/>
      <dgm:spPr/>
      <dgm:t>
        <a:bodyPr/>
        <a:lstStyle/>
        <a:p>
          <a:endParaRPr lang="en-US"/>
        </a:p>
      </dgm:t>
    </dgm:pt>
    <dgm:pt modelId="{A9F9E2DE-E7E4-42C6-B7D5-9DC34BCA70EA}">
      <dgm:prSet phldrT="[Text]"/>
      <dgm:spPr/>
      <dgm:t>
        <a:bodyPr/>
        <a:lstStyle/>
        <a:p>
          <a:r>
            <a:rPr lang="en-US" dirty="0" smtClean="0"/>
            <a:t>Critical Habitat Component 1</a:t>
          </a:r>
          <a:endParaRPr lang="en-US" dirty="0"/>
        </a:p>
      </dgm:t>
    </dgm:pt>
    <dgm:pt modelId="{739225F6-791B-4978-96B2-0398BCC25A54}" type="parTrans" cxnId="{56104262-C51E-4F13-9C48-6D63534D53F6}">
      <dgm:prSet/>
      <dgm:spPr/>
      <dgm:t>
        <a:bodyPr/>
        <a:lstStyle/>
        <a:p>
          <a:endParaRPr lang="en-US" baseline="0">
            <a:solidFill>
              <a:srgbClr val="FF0000"/>
            </a:solidFill>
          </a:endParaRPr>
        </a:p>
      </dgm:t>
    </dgm:pt>
    <dgm:pt modelId="{81324C22-3FF8-4715-A7F2-030CD263E19A}" type="sibTrans" cxnId="{56104262-C51E-4F13-9C48-6D63534D53F6}">
      <dgm:prSet/>
      <dgm:spPr/>
      <dgm:t>
        <a:bodyPr/>
        <a:lstStyle/>
        <a:p>
          <a:endParaRPr lang="en-US"/>
        </a:p>
      </dgm:t>
    </dgm:pt>
    <dgm:pt modelId="{A951A97B-8786-4605-AFC9-62EBFC505703}">
      <dgm:prSet phldrT="[Text]"/>
      <dgm:spPr/>
      <dgm:t>
        <a:bodyPr/>
        <a:lstStyle/>
        <a:p>
          <a:r>
            <a:rPr lang="en-US" dirty="0" smtClean="0"/>
            <a:t>Critical Habitat Component 2</a:t>
          </a:r>
          <a:endParaRPr lang="en-US" dirty="0"/>
        </a:p>
      </dgm:t>
    </dgm:pt>
    <dgm:pt modelId="{D8243D48-9D20-46D7-B817-A590BC111BAC}" type="parTrans" cxnId="{96C8073E-3404-4911-9180-A51CBA5D665C}">
      <dgm:prSet/>
      <dgm:spPr/>
      <dgm:t>
        <a:bodyPr/>
        <a:lstStyle/>
        <a:p>
          <a:endParaRPr lang="en-US"/>
        </a:p>
      </dgm:t>
    </dgm:pt>
    <dgm:pt modelId="{C83334C0-E6CE-4D64-9C72-4D2BC430A3F7}" type="sibTrans" cxnId="{96C8073E-3404-4911-9180-A51CBA5D665C}">
      <dgm:prSet/>
      <dgm:spPr/>
      <dgm:t>
        <a:bodyPr/>
        <a:lstStyle/>
        <a:p>
          <a:endParaRPr lang="en-US"/>
        </a:p>
      </dgm:t>
    </dgm:pt>
    <dgm:pt modelId="{F66F9DCD-D040-4514-BD71-EC5024D69EB8}">
      <dgm:prSet phldrT="[Text]"/>
      <dgm:spPr/>
      <dgm:t>
        <a:bodyPr/>
        <a:lstStyle/>
        <a:p>
          <a:r>
            <a:rPr lang="en-US" dirty="0" smtClean="0"/>
            <a:t>Measured Variable 2</a:t>
          </a:r>
          <a:endParaRPr lang="en-US" dirty="0"/>
        </a:p>
      </dgm:t>
    </dgm:pt>
    <dgm:pt modelId="{5B44EC26-DD52-4990-8458-C1165B706AFD}" type="parTrans" cxnId="{6B5DCE75-B7B4-4F6C-8A44-32053EA08042}">
      <dgm:prSet/>
      <dgm:spPr/>
      <dgm:t>
        <a:bodyPr/>
        <a:lstStyle/>
        <a:p>
          <a:endParaRPr lang="en-US"/>
        </a:p>
      </dgm:t>
    </dgm:pt>
    <dgm:pt modelId="{05C5010E-7A4A-4706-AF02-7387C457F878}" type="sibTrans" cxnId="{6B5DCE75-B7B4-4F6C-8A44-32053EA08042}">
      <dgm:prSet/>
      <dgm:spPr/>
      <dgm:t>
        <a:bodyPr/>
        <a:lstStyle/>
        <a:p>
          <a:endParaRPr lang="en-US"/>
        </a:p>
      </dgm:t>
    </dgm:pt>
    <dgm:pt modelId="{E7C2ED67-E788-470B-995E-0111BB30F3BB}">
      <dgm:prSet phldrT="[Text]"/>
      <dgm:spPr/>
      <dgm:t>
        <a:bodyPr/>
        <a:lstStyle/>
        <a:p>
          <a:r>
            <a:rPr lang="en-US" dirty="0" smtClean="0"/>
            <a:t>Critical Habitat Component 3</a:t>
          </a:r>
          <a:endParaRPr lang="en-US" dirty="0"/>
        </a:p>
      </dgm:t>
    </dgm:pt>
    <dgm:pt modelId="{FC8224B0-F093-42B1-87EC-D1DA74E3EA59}" type="parTrans" cxnId="{F4510FE8-E58B-41EB-A77D-73B00551C37D}">
      <dgm:prSet/>
      <dgm:spPr/>
      <dgm:t>
        <a:bodyPr/>
        <a:lstStyle/>
        <a:p>
          <a:endParaRPr lang="en-US"/>
        </a:p>
      </dgm:t>
    </dgm:pt>
    <dgm:pt modelId="{CB6121A5-6DC4-4A85-9D3B-84403996B311}" type="sibTrans" cxnId="{F4510FE8-E58B-41EB-A77D-73B00551C37D}">
      <dgm:prSet/>
      <dgm:spPr/>
      <dgm:t>
        <a:bodyPr/>
        <a:lstStyle/>
        <a:p>
          <a:endParaRPr lang="en-US"/>
        </a:p>
      </dgm:t>
    </dgm:pt>
    <dgm:pt modelId="{C96106D2-A29F-4FD6-A58A-9D7AF654F548}">
      <dgm:prSet/>
      <dgm:spPr/>
      <dgm:t>
        <a:bodyPr/>
        <a:lstStyle/>
        <a:p>
          <a:r>
            <a:rPr lang="en-US" dirty="0" smtClean="0"/>
            <a:t>Habitat Suitability Index</a:t>
          </a:r>
          <a:endParaRPr lang="en-US" dirty="0"/>
        </a:p>
      </dgm:t>
    </dgm:pt>
    <dgm:pt modelId="{E6AF7CB5-CC3C-4A40-B997-15A585F08419}" type="parTrans" cxnId="{47AF208B-D897-4991-B34E-60327F87FB54}">
      <dgm:prSet/>
      <dgm:spPr/>
      <dgm:t>
        <a:bodyPr/>
        <a:lstStyle/>
        <a:p>
          <a:endParaRPr lang="en-US"/>
        </a:p>
      </dgm:t>
    </dgm:pt>
    <dgm:pt modelId="{EDC29F3A-4D84-4561-B35C-4C04D5ED0A7C}" type="sibTrans" cxnId="{47AF208B-D897-4991-B34E-60327F87FB54}">
      <dgm:prSet/>
      <dgm:spPr/>
      <dgm:t>
        <a:bodyPr/>
        <a:lstStyle/>
        <a:p>
          <a:endParaRPr lang="en-US"/>
        </a:p>
      </dgm:t>
    </dgm:pt>
    <dgm:pt modelId="{915FF31C-4AF8-4E65-B119-7434B327EB1A}" type="pres">
      <dgm:prSet presAssocID="{39770EBD-4130-44EE-9258-79D8AAFCE8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977709-C6C1-4CEF-8DB6-97AAF2750B91}" type="pres">
      <dgm:prSet presAssocID="{8486C0D3-C762-4095-B9A7-8BDFEC60E130}" presName="root1" presStyleCnt="0"/>
      <dgm:spPr/>
    </dgm:pt>
    <dgm:pt modelId="{F2FB3789-F4E7-4740-BF74-B43D69ACD18F}" type="pres">
      <dgm:prSet presAssocID="{8486C0D3-C762-4095-B9A7-8BDFEC60E130}" presName="LevelOneTextNode" presStyleLbl="node0" presStyleIdx="0" presStyleCnt="2" custLinFactX="-72369" custLinFactNeighborX="-100000" custLinFactNeighborY="-25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DA57CF-3AE1-4F53-85F1-2A53E59F29D4}" type="pres">
      <dgm:prSet presAssocID="{8486C0D3-C762-4095-B9A7-8BDFEC60E130}" presName="level2hierChild" presStyleCnt="0"/>
      <dgm:spPr/>
    </dgm:pt>
    <dgm:pt modelId="{9C54311D-FD55-4DBC-ADBF-45460528DBA1}" type="pres">
      <dgm:prSet presAssocID="{52AD6989-9837-4D0D-8E27-9B7A3A73951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6399E5E-2CC3-4FD2-8D3F-8BBD2EB169DC}" type="pres">
      <dgm:prSet presAssocID="{52AD6989-9837-4D0D-8E27-9B7A3A73951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A78B36E-9004-4D0F-9348-51E946AE8A2F}" type="pres">
      <dgm:prSet presAssocID="{AB962005-9733-48FF-AE59-87C9FC5270C2}" presName="root2" presStyleCnt="0"/>
      <dgm:spPr/>
    </dgm:pt>
    <dgm:pt modelId="{BA194454-D967-44FA-BC95-DAE6088E0C7E}" type="pres">
      <dgm:prSet presAssocID="{AB962005-9733-48FF-AE59-87C9FC5270C2}" presName="LevelTwoTextNode" presStyleLbl="node2" presStyleIdx="0" presStyleCnt="2" custLinFactX="-34882" custLinFactNeighborX="-100000" custLinFactNeighborY="-132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52673-2568-49FF-8B14-2ECF0132F8B3}" type="pres">
      <dgm:prSet presAssocID="{AB962005-9733-48FF-AE59-87C9FC5270C2}" presName="level3hierChild" presStyleCnt="0"/>
      <dgm:spPr/>
    </dgm:pt>
    <dgm:pt modelId="{98AD9CBC-78EB-4FA1-A187-48D953FD1E38}" type="pres">
      <dgm:prSet presAssocID="{739225F6-791B-4978-96B2-0398BCC25A5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3C789CF-D2BE-4C6D-8CBB-1D8F6571B2FE}" type="pres">
      <dgm:prSet presAssocID="{739225F6-791B-4978-96B2-0398BCC25A5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CE56048-8D05-4466-8365-B4A8C25906D5}" type="pres">
      <dgm:prSet presAssocID="{A9F9E2DE-E7E4-42C6-B7D5-9DC34BCA70EA}" presName="root2" presStyleCnt="0"/>
      <dgm:spPr/>
    </dgm:pt>
    <dgm:pt modelId="{786B2C59-AEE6-45D0-B936-6406B294DFA8}" type="pres">
      <dgm:prSet presAssocID="{A9F9E2DE-E7E4-42C6-B7D5-9DC34BCA70EA}" presName="LevelTwoTextNode" presStyleLbl="node3" presStyleIdx="0" presStyleCnt="3" custLinFactNeighborX="-82605" custLinFactNeighborY="-1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E531E-9FFD-4B7A-9B58-F4C6C7002B33}" type="pres">
      <dgm:prSet presAssocID="{A9F9E2DE-E7E4-42C6-B7D5-9DC34BCA70EA}" presName="level3hierChild" presStyleCnt="0"/>
      <dgm:spPr/>
    </dgm:pt>
    <dgm:pt modelId="{E71DD23C-5046-4ECF-A35B-F730C45E4492}" type="pres">
      <dgm:prSet presAssocID="{D8243D48-9D20-46D7-B817-A590BC111BAC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31094E08-A919-4EFB-8E7E-36B6A5B1B7F0}" type="pres">
      <dgm:prSet presAssocID="{D8243D48-9D20-46D7-B817-A590BC111BAC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7C05499-EE0C-46DE-B63B-566316AD7232}" type="pres">
      <dgm:prSet presAssocID="{A951A97B-8786-4605-AFC9-62EBFC505703}" presName="root2" presStyleCnt="0"/>
      <dgm:spPr/>
    </dgm:pt>
    <dgm:pt modelId="{1EDC51BA-A225-466B-9C24-7CA32B8E93F7}" type="pres">
      <dgm:prSet presAssocID="{A951A97B-8786-4605-AFC9-62EBFC505703}" presName="LevelTwoTextNode" presStyleLbl="node3" presStyleIdx="1" presStyleCnt="3" custLinFactNeighborX="-83393" custLinFactNeighborY="37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130FD-B841-42AD-877E-04169DF8B741}" type="pres">
      <dgm:prSet presAssocID="{A951A97B-8786-4605-AFC9-62EBFC505703}" presName="level3hierChild" presStyleCnt="0"/>
      <dgm:spPr/>
    </dgm:pt>
    <dgm:pt modelId="{74CCB495-DE2C-43B3-BD43-4101141BD9DC}" type="pres">
      <dgm:prSet presAssocID="{5B44EC26-DD52-4990-8458-C1165B706AF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ACBA5E5-BCFF-4F07-B228-1FDCEA24F01F}" type="pres">
      <dgm:prSet presAssocID="{5B44EC26-DD52-4990-8458-C1165B706AF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07DC14F-CB0B-4786-8B50-B562F1DC070D}" type="pres">
      <dgm:prSet presAssocID="{F66F9DCD-D040-4514-BD71-EC5024D69EB8}" presName="root2" presStyleCnt="0"/>
      <dgm:spPr/>
    </dgm:pt>
    <dgm:pt modelId="{06CD8301-C36E-421F-9407-BA5B8E83A5EA}" type="pres">
      <dgm:prSet presAssocID="{F66F9DCD-D040-4514-BD71-EC5024D69EB8}" presName="LevelTwoTextNode" presStyleLbl="node2" presStyleIdx="1" presStyleCnt="2" custLinFactX="-34882" custLinFactNeighborX="-100000" custLinFactNeighborY="-378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83868-08B0-4F3C-B338-51A153143439}" type="pres">
      <dgm:prSet presAssocID="{F66F9DCD-D040-4514-BD71-EC5024D69EB8}" presName="level3hierChild" presStyleCnt="0"/>
      <dgm:spPr/>
    </dgm:pt>
    <dgm:pt modelId="{5AFE0900-F6E7-40C0-ADE9-E9F899D4108A}" type="pres">
      <dgm:prSet presAssocID="{FC8224B0-F093-42B1-87EC-D1DA74E3EA5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DAEE2EC-DEA9-482D-8547-EDBC19738067}" type="pres">
      <dgm:prSet presAssocID="{FC8224B0-F093-42B1-87EC-D1DA74E3EA5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D345DF1-A24E-4B66-ACB5-35A9A260FDA4}" type="pres">
      <dgm:prSet presAssocID="{E7C2ED67-E788-470B-995E-0111BB30F3BB}" presName="root2" presStyleCnt="0"/>
      <dgm:spPr/>
    </dgm:pt>
    <dgm:pt modelId="{92A546F3-999F-43BF-8300-3C1B1CB3B7AE}" type="pres">
      <dgm:prSet presAssocID="{E7C2ED67-E788-470B-995E-0111BB30F3BB}" presName="LevelTwoTextNode" presStyleLbl="node3" presStyleIdx="2" presStyleCnt="3" custLinFactNeighborX="-82605" custLinFactNeighborY="64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5924C-66CF-45E6-9048-FA9D5FCA3EBE}" type="pres">
      <dgm:prSet presAssocID="{E7C2ED67-E788-470B-995E-0111BB30F3BB}" presName="level3hierChild" presStyleCnt="0"/>
      <dgm:spPr/>
    </dgm:pt>
    <dgm:pt modelId="{C25D6A8E-3E44-4C9B-944F-D03A024009D4}" type="pres">
      <dgm:prSet presAssocID="{C96106D2-A29F-4FD6-A58A-9D7AF654F548}" presName="root1" presStyleCnt="0"/>
      <dgm:spPr/>
    </dgm:pt>
    <dgm:pt modelId="{82B952AE-2F0F-4555-98A4-8FE29D0175D1}" type="pres">
      <dgm:prSet presAssocID="{C96106D2-A29F-4FD6-A58A-9D7AF654F548}" presName="LevelOneTextNode" presStyleLbl="node0" presStyleIdx="1" presStyleCnt="2" custLinFactX="200000" custLinFactY="-29677" custLinFactNeighborX="21276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D9798-1BE9-445D-A6DE-3F73D76358BE}" type="pres">
      <dgm:prSet presAssocID="{C96106D2-A29F-4FD6-A58A-9D7AF654F548}" presName="level2hierChild" presStyleCnt="0"/>
      <dgm:spPr/>
    </dgm:pt>
  </dgm:ptLst>
  <dgm:cxnLst>
    <dgm:cxn modelId="{6B5DCE75-B7B4-4F6C-8A44-32053EA08042}" srcId="{8486C0D3-C762-4095-B9A7-8BDFEC60E130}" destId="{F66F9DCD-D040-4514-BD71-EC5024D69EB8}" srcOrd="1" destOrd="0" parTransId="{5B44EC26-DD52-4990-8458-C1165B706AFD}" sibTransId="{05C5010E-7A4A-4706-AF02-7387C457F878}"/>
    <dgm:cxn modelId="{523348B4-F062-4D35-AEC9-EC98B01E8A61}" type="presOf" srcId="{52AD6989-9837-4D0D-8E27-9B7A3A739511}" destId="{46399E5E-2CC3-4FD2-8D3F-8BBD2EB169DC}" srcOrd="1" destOrd="0" presId="urn:microsoft.com/office/officeart/2005/8/layout/hierarchy2"/>
    <dgm:cxn modelId="{FA02F925-0693-41ED-AEE7-59C93B1C59A2}" srcId="{39770EBD-4130-44EE-9258-79D8AAFCE8CB}" destId="{8486C0D3-C762-4095-B9A7-8BDFEC60E130}" srcOrd="0" destOrd="0" parTransId="{3EDCE517-53AA-4955-B973-795364C3D9E1}" sibTransId="{7DE8EEAF-1E47-4AB7-AFF7-EF15830D69B0}"/>
    <dgm:cxn modelId="{D58E604D-394C-4639-924C-5E56896AFBAE}" type="presOf" srcId="{5B44EC26-DD52-4990-8458-C1165B706AFD}" destId="{EACBA5E5-BCFF-4F07-B228-1FDCEA24F01F}" srcOrd="1" destOrd="0" presId="urn:microsoft.com/office/officeart/2005/8/layout/hierarchy2"/>
    <dgm:cxn modelId="{37EBCF67-AE60-40BA-B8C9-C7FFF360F71B}" type="presOf" srcId="{D8243D48-9D20-46D7-B817-A590BC111BAC}" destId="{E71DD23C-5046-4ECF-A35B-F730C45E4492}" srcOrd="0" destOrd="0" presId="urn:microsoft.com/office/officeart/2005/8/layout/hierarchy2"/>
    <dgm:cxn modelId="{DF50D724-C52A-499B-B769-D83C2EC495FF}" type="presOf" srcId="{AB962005-9733-48FF-AE59-87C9FC5270C2}" destId="{BA194454-D967-44FA-BC95-DAE6088E0C7E}" srcOrd="0" destOrd="0" presId="urn:microsoft.com/office/officeart/2005/8/layout/hierarchy2"/>
    <dgm:cxn modelId="{910F6104-30F0-4A87-9EDE-E57E6408DFC7}" type="presOf" srcId="{5B44EC26-DD52-4990-8458-C1165B706AFD}" destId="{74CCB495-DE2C-43B3-BD43-4101141BD9DC}" srcOrd="0" destOrd="0" presId="urn:microsoft.com/office/officeart/2005/8/layout/hierarchy2"/>
    <dgm:cxn modelId="{07F1E877-F190-49A3-A20D-13E0B20DFDA1}" type="presOf" srcId="{E7C2ED67-E788-470B-995E-0111BB30F3BB}" destId="{92A546F3-999F-43BF-8300-3C1B1CB3B7AE}" srcOrd="0" destOrd="0" presId="urn:microsoft.com/office/officeart/2005/8/layout/hierarchy2"/>
    <dgm:cxn modelId="{EBA546B0-CCC8-4ADC-9CB6-A75646C5E126}" srcId="{8486C0D3-C762-4095-B9A7-8BDFEC60E130}" destId="{AB962005-9733-48FF-AE59-87C9FC5270C2}" srcOrd="0" destOrd="0" parTransId="{52AD6989-9837-4D0D-8E27-9B7A3A739511}" sibTransId="{A9DD2EE9-612F-444C-84A1-D9330ADAED5A}"/>
    <dgm:cxn modelId="{8EEA1EA3-09A3-440F-8C90-4C46D136FF48}" type="presOf" srcId="{F66F9DCD-D040-4514-BD71-EC5024D69EB8}" destId="{06CD8301-C36E-421F-9407-BA5B8E83A5EA}" srcOrd="0" destOrd="0" presId="urn:microsoft.com/office/officeart/2005/8/layout/hierarchy2"/>
    <dgm:cxn modelId="{21C044C9-AB97-496E-8E29-4B838F9978EC}" type="presOf" srcId="{52AD6989-9837-4D0D-8E27-9B7A3A739511}" destId="{9C54311D-FD55-4DBC-ADBF-45460528DBA1}" srcOrd="0" destOrd="0" presId="urn:microsoft.com/office/officeart/2005/8/layout/hierarchy2"/>
    <dgm:cxn modelId="{F4510FE8-E58B-41EB-A77D-73B00551C37D}" srcId="{F66F9DCD-D040-4514-BD71-EC5024D69EB8}" destId="{E7C2ED67-E788-470B-995E-0111BB30F3BB}" srcOrd="0" destOrd="0" parTransId="{FC8224B0-F093-42B1-87EC-D1DA74E3EA59}" sibTransId="{CB6121A5-6DC4-4A85-9D3B-84403996B311}"/>
    <dgm:cxn modelId="{3F29D064-A71A-4DEF-94C3-9C93A50FC2AA}" type="presOf" srcId="{FC8224B0-F093-42B1-87EC-D1DA74E3EA59}" destId="{FDAEE2EC-DEA9-482D-8547-EDBC19738067}" srcOrd="1" destOrd="0" presId="urn:microsoft.com/office/officeart/2005/8/layout/hierarchy2"/>
    <dgm:cxn modelId="{4BD2BE75-B8A2-4BE5-932B-10C96A41B677}" type="presOf" srcId="{A951A97B-8786-4605-AFC9-62EBFC505703}" destId="{1EDC51BA-A225-466B-9C24-7CA32B8E93F7}" srcOrd="0" destOrd="0" presId="urn:microsoft.com/office/officeart/2005/8/layout/hierarchy2"/>
    <dgm:cxn modelId="{1743AC05-B500-43FA-8678-04BB456FAA02}" type="presOf" srcId="{8486C0D3-C762-4095-B9A7-8BDFEC60E130}" destId="{F2FB3789-F4E7-4740-BF74-B43D69ACD18F}" srcOrd="0" destOrd="0" presId="urn:microsoft.com/office/officeart/2005/8/layout/hierarchy2"/>
    <dgm:cxn modelId="{47AF208B-D897-4991-B34E-60327F87FB54}" srcId="{39770EBD-4130-44EE-9258-79D8AAFCE8CB}" destId="{C96106D2-A29F-4FD6-A58A-9D7AF654F548}" srcOrd="1" destOrd="0" parTransId="{E6AF7CB5-CC3C-4A40-B997-15A585F08419}" sibTransId="{EDC29F3A-4D84-4561-B35C-4C04D5ED0A7C}"/>
    <dgm:cxn modelId="{A402D6FA-6839-4A7C-8EB4-EB635A86673D}" type="presOf" srcId="{D8243D48-9D20-46D7-B817-A590BC111BAC}" destId="{31094E08-A919-4EFB-8E7E-36B6A5B1B7F0}" srcOrd="1" destOrd="0" presId="urn:microsoft.com/office/officeart/2005/8/layout/hierarchy2"/>
    <dgm:cxn modelId="{52C89D7D-05DB-4BA9-B1B2-9222F96EE6B8}" type="presOf" srcId="{A9F9E2DE-E7E4-42C6-B7D5-9DC34BCA70EA}" destId="{786B2C59-AEE6-45D0-B936-6406B294DFA8}" srcOrd="0" destOrd="0" presId="urn:microsoft.com/office/officeart/2005/8/layout/hierarchy2"/>
    <dgm:cxn modelId="{96C8073E-3404-4911-9180-A51CBA5D665C}" srcId="{AB962005-9733-48FF-AE59-87C9FC5270C2}" destId="{A951A97B-8786-4605-AFC9-62EBFC505703}" srcOrd="1" destOrd="0" parTransId="{D8243D48-9D20-46D7-B817-A590BC111BAC}" sibTransId="{C83334C0-E6CE-4D64-9C72-4D2BC430A3F7}"/>
    <dgm:cxn modelId="{19863EED-18AE-4202-80B7-C2F89EB0477F}" type="presOf" srcId="{739225F6-791B-4978-96B2-0398BCC25A54}" destId="{98AD9CBC-78EB-4FA1-A187-48D953FD1E38}" srcOrd="0" destOrd="0" presId="urn:microsoft.com/office/officeart/2005/8/layout/hierarchy2"/>
    <dgm:cxn modelId="{4EC2014B-6D6C-4F84-9742-77830720610B}" type="presOf" srcId="{39770EBD-4130-44EE-9258-79D8AAFCE8CB}" destId="{915FF31C-4AF8-4E65-B119-7434B327EB1A}" srcOrd="0" destOrd="0" presId="urn:microsoft.com/office/officeart/2005/8/layout/hierarchy2"/>
    <dgm:cxn modelId="{BC1FAAD3-A586-4745-8CD5-CBD14DC458CE}" type="presOf" srcId="{FC8224B0-F093-42B1-87EC-D1DA74E3EA59}" destId="{5AFE0900-F6E7-40C0-ADE9-E9F899D4108A}" srcOrd="0" destOrd="0" presId="urn:microsoft.com/office/officeart/2005/8/layout/hierarchy2"/>
    <dgm:cxn modelId="{ED7D2FC1-CDBA-4D4C-9307-B51D00593763}" type="presOf" srcId="{C96106D2-A29F-4FD6-A58A-9D7AF654F548}" destId="{82B952AE-2F0F-4555-98A4-8FE29D0175D1}" srcOrd="0" destOrd="0" presId="urn:microsoft.com/office/officeart/2005/8/layout/hierarchy2"/>
    <dgm:cxn modelId="{52108B4B-1BF9-4F64-B406-6D78DB374933}" type="presOf" srcId="{739225F6-791B-4978-96B2-0398BCC25A54}" destId="{53C789CF-D2BE-4C6D-8CBB-1D8F6571B2FE}" srcOrd="1" destOrd="0" presId="urn:microsoft.com/office/officeart/2005/8/layout/hierarchy2"/>
    <dgm:cxn modelId="{56104262-C51E-4F13-9C48-6D63534D53F6}" srcId="{AB962005-9733-48FF-AE59-87C9FC5270C2}" destId="{A9F9E2DE-E7E4-42C6-B7D5-9DC34BCA70EA}" srcOrd="0" destOrd="0" parTransId="{739225F6-791B-4978-96B2-0398BCC25A54}" sibTransId="{81324C22-3FF8-4715-A7F2-030CD263E19A}"/>
    <dgm:cxn modelId="{553FD984-A9C5-4582-AB6B-85D0FF0C8872}" type="presParOf" srcId="{915FF31C-4AF8-4E65-B119-7434B327EB1A}" destId="{CF977709-C6C1-4CEF-8DB6-97AAF2750B91}" srcOrd="0" destOrd="0" presId="urn:microsoft.com/office/officeart/2005/8/layout/hierarchy2"/>
    <dgm:cxn modelId="{CE71DA66-7AC9-4387-BAFA-C995AB2B1B3D}" type="presParOf" srcId="{CF977709-C6C1-4CEF-8DB6-97AAF2750B91}" destId="{F2FB3789-F4E7-4740-BF74-B43D69ACD18F}" srcOrd="0" destOrd="0" presId="urn:microsoft.com/office/officeart/2005/8/layout/hierarchy2"/>
    <dgm:cxn modelId="{E6C79CAF-B105-4D53-B120-F5DC8F89BF18}" type="presParOf" srcId="{CF977709-C6C1-4CEF-8DB6-97AAF2750B91}" destId="{0FDA57CF-3AE1-4F53-85F1-2A53E59F29D4}" srcOrd="1" destOrd="0" presId="urn:microsoft.com/office/officeart/2005/8/layout/hierarchy2"/>
    <dgm:cxn modelId="{23773484-6851-4B3B-B3E1-120BEDFA9B51}" type="presParOf" srcId="{0FDA57CF-3AE1-4F53-85F1-2A53E59F29D4}" destId="{9C54311D-FD55-4DBC-ADBF-45460528DBA1}" srcOrd="0" destOrd="0" presId="urn:microsoft.com/office/officeart/2005/8/layout/hierarchy2"/>
    <dgm:cxn modelId="{CB9A0FD1-2008-4595-8CE7-DEF981342ADA}" type="presParOf" srcId="{9C54311D-FD55-4DBC-ADBF-45460528DBA1}" destId="{46399E5E-2CC3-4FD2-8D3F-8BBD2EB169DC}" srcOrd="0" destOrd="0" presId="urn:microsoft.com/office/officeart/2005/8/layout/hierarchy2"/>
    <dgm:cxn modelId="{679F74A1-6F98-4951-9214-CE053A0BD776}" type="presParOf" srcId="{0FDA57CF-3AE1-4F53-85F1-2A53E59F29D4}" destId="{8A78B36E-9004-4D0F-9348-51E946AE8A2F}" srcOrd="1" destOrd="0" presId="urn:microsoft.com/office/officeart/2005/8/layout/hierarchy2"/>
    <dgm:cxn modelId="{3E4E631D-5AD6-41D8-8BD8-00AB61C82E86}" type="presParOf" srcId="{8A78B36E-9004-4D0F-9348-51E946AE8A2F}" destId="{BA194454-D967-44FA-BC95-DAE6088E0C7E}" srcOrd="0" destOrd="0" presId="urn:microsoft.com/office/officeart/2005/8/layout/hierarchy2"/>
    <dgm:cxn modelId="{8718E9A8-3FD6-4C97-93F9-C1F190A5C840}" type="presParOf" srcId="{8A78B36E-9004-4D0F-9348-51E946AE8A2F}" destId="{2BB52673-2568-49FF-8B14-2ECF0132F8B3}" srcOrd="1" destOrd="0" presId="urn:microsoft.com/office/officeart/2005/8/layout/hierarchy2"/>
    <dgm:cxn modelId="{709927B6-68B5-4260-AF9C-8443378E2047}" type="presParOf" srcId="{2BB52673-2568-49FF-8B14-2ECF0132F8B3}" destId="{98AD9CBC-78EB-4FA1-A187-48D953FD1E38}" srcOrd="0" destOrd="0" presId="urn:microsoft.com/office/officeart/2005/8/layout/hierarchy2"/>
    <dgm:cxn modelId="{902BF0E3-AA5C-4DFC-8141-A91C132076E6}" type="presParOf" srcId="{98AD9CBC-78EB-4FA1-A187-48D953FD1E38}" destId="{53C789CF-D2BE-4C6D-8CBB-1D8F6571B2FE}" srcOrd="0" destOrd="0" presId="urn:microsoft.com/office/officeart/2005/8/layout/hierarchy2"/>
    <dgm:cxn modelId="{B56993A5-6A48-4F1A-B334-B938E4783953}" type="presParOf" srcId="{2BB52673-2568-49FF-8B14-2ECF0132F8B3}" destId="{5CE56048-8D05-4466-8365-B4A8C25906D5}" srcOrd="1" destOrd="0" presId="urn:microsoft.com/office/officeart/2005/8/layout/hierarchy2"/>
    <dgm:cxn modelId="{80E076BF-94D7-4D90-957D-992C1CF49E34}" type="presParOf" srcId="{5CE56048-8D05-4466-8365-B4A8C25906D5}" destId="{786B2C59-AEE6-45D0-B936-6406B294DFA8}" srcOrd="0" destOrd="0" presId="urn:microsoft.com/office/officeart/2005/8/layout/hierarchy2"/>
    <dgm:cxn modelId="{AF95B5D9-10AD-463B-9EFD-046A99E2407E}" type="presParOf" srcId="{5CE56048-8D05-4466-8365-B4A8C25906D5}" destId="{FD1E531E-9FFD-4B7A-9B58-F4C6C7002B33}" srcOrd="1" destOrd="0" presId="urn:microsoft.com/office/officeart/2005/8/layout/hierarchy2"/>
    <dgm:cxn modelId="{5548361A-42FA-4A5B-B582-285686B951FB}" type="presParOf" srcId="{2BB52673-2568-49FF-8B14-2ECF0132F8B3}" destId="{E71DD23C-5046-4ECF-A35B-F730C45E4492}" srcOrd="2" destOrd="0" presId="urn:microsoft.com/office/officeart/2005/8/layout/hierarchy2"/>
    <dgm:cxn modelId="{971B2BC0-8394-4183-83CD-827B0E1F8BF5}" type="presParOf" srcId="{E71DD23C-5046-4ECF-A35B-F730C45E4492}" destId="{31094E08-A919-4EFB-8E7E-36B6A5B1B7F0}" srcOrd="0" destOrd="0" presId="urn:microsoft.com/office/officeart/2005/8/layout/hierarchy2"/>
    <dgm:cxn modelId="{083DC2E0-7196-42C1-A6EB-EAB506E54E1F}" type="presParOf" srcId="{2BB52673-2568-49FF-8B14-2ECF0132F8B3}" destId="{17C05499-EE0C-46DE-B63B-566316AD7232}" srcOrd="3" destOrd="0" presId="urn:microsoft.com/office/officeart/2005/8/layout/hierarchy2"/>
    <dgm:cxn modelId="{39546347-9255-47D3-BDF2-CB089FAFBC43}" type="presParOf" srcId="{17C05499-EE0C-46DE-B63B-566316AD7232}" destId="{1EDC51BA-A225-466B-9C24-7CA32B8E93F7}" srcOrd="0" destOrd="0" presId="urn:microsoft.com/office/officeart/2005/8/layout/hierarchy2"/>
    <dgm:cxn modelId="{905DECF4-60B6-4BF8-8A32-E047DB2BFC74}" type="presParOf" srcId="{17C05499-EE0C-46DE-B63B-566316AD7232}" destId="{FA0130FD-B841-42AD-877E-04169DF8B741}" srcOrd="1" destOrd="0" presId="urn:microsoft.com/office/officeart/2005/8/layout/hierarchy2"/>
    <dgm:cxn modelId="{CEEC544F-63E0-45EB-BB24-FE55619C2A21}" type="presParOf" srcId="{0FDA57CF-3AE1-4F53-85F1-2A53E59F29D4}" destId="{74CCB495-DE2C-43B3-BD43-4101141BD9DC}" srcOrd="2" destOrd="0" presId="urn:microsoft.com/office/officeart/2005/8/layout/hierarchy2"/>
    <dgm:cxn modelId="{E72ABB21-7088-4432-9A2E-981F7FC8763A}" type="presParOf" srcId="{74CCB495-DE2C-43B3-BD43-4101141BD9DC}" destId="{EACBA5E5-BCFF-4F07-B228-1FDCEA24F01F}" srcOrd="0" destOrd="0" presId="urn:microsoft.com/office/officeart/2005/8/layout/hierarchy2"/>
    <dgm:cxn modelId="{78484AD3-0ECF-4007-B90D-D4D267ACD5EF}" type="presParOf" srcId="{0FDA57CF-3AE1-4F53-85F1-2A53E59F29D4}" destId="{007DC14F-CB0B-4786-8B50-B562F1DC070D}" srcOrd="3" destOrd="0" presId="urn:microsoft.com/office/officeart/2005/8/layout/hierarchy2"/>
    <dgm:cxn modelId="{3FF0A03B-3ADB-4CFE-A3A4-46EAF4F635DE}" type="presParOf" srcId="{007DC14F-CB0B-4786-8B50-B562F1DC070D}" destId="{06CD8301-C36E-421F-9407-BA5B8E83A5EA}" srcOrd="0" destOrd="0" presId="urn:microsoft.com/office/officeart/2005/8/layout/hierarchy2"/>
    <dgm:cxn modelId="{BF951C7C-E171-4B2B-A64E-69FB9EB173A8}" type="presParOf" srcId="{007DC14F-CB0B-4786-8B50-B562F1DC070D}" destId="{32D83868-08B0-4F3C-B338-51A153143439}" srcOrd="1" destOrd="0" presId="urn:microsoft.com/office/officeart/2005/8/layout/hierarchy2"/>
    <dgm:cxn modelId="{E0B2C5E3-6A2B-437C-9DE9-E00505B1E2EA}" type="presParOf" srcId="{32D83868-08B0-4F3C-B338-51A153143439}" destId="{5AFE0900-F6E7-40C0-ADE9-E9F899D4108A}" srcOrd="0" destOrd="0" presId="urn:microsoft.com/office/officeart/2005/8/layout/hierarchy2"/>
    <dgm:cxn modelId="{C1D32101-DB11-4EC7-B56C-3F875EF11F76}" type="presParOf" srcId="{5AFE0900-F6E7-40C0-ADE9-E9F899D4108A}" destId="{FDAEE2EC-DEA9-482D-8547-EDBC19738067}" srcOrd="0" destOrd="0" presId="urn:microsoft.com/office/officeart/2005/8/layout/hierarchy2"/>
    <dgm:cxn modelId="{8DDBD5E4-6E94-429A-B2EE-C1A96A2C9158}" type="presParOf" srcId="{32D83868-08B0-4F3C-B338-51A153143439}" destId="{9D345DF1-A24E-4B66-ACB5-35A9A260FDA4}" srcOrd="1" destOrd="0" presId="urn:microsoft.com/office/officeart/2005/8/layout/hierarchy2"/>
    <dgm:cxn modelId="{59BC6310-4734-40EA-A0E5-A36CA714C564}" type="presParOf" srcId="{9D345DF1-A24E-4B66-ACB5-35A9A260FDA4}" destId="{92A546F3-999F-43BF-8300-3C1B1CB3B7AE}" srcOrd="0" destOrd="0" presId="urn:microsoft.com/office/officeart/2005/8/layout/hierarchy2"/>
    <dgm:cxn modelId="{E6EFEB20-3877-4226-AF4D-6AC057CD1D40}" type="presParOf" srcId="{9D345DF1-A24E-4B66-ACB5-35A9A260FDA4}" destId="{E725924C-66CF-45E6-9048-FA9D5FCA3EBE}" srcOrd="1" destOrd="0" presId="urn:microsoft.com/office/officeart/2005/8/layout/hierarchy2"/>
    <dgm:cxn modelId="{F0A11A0A-16AA-4DFA-B46D-B6399DBABAEE}" type="presParOf" srcId="{915FF31C-4AF8-4E65-B119-7434B327EB1A}" destId="{C25D6A8E-3E44-4C9B-944F-D03A024009D4}" srcOrd="1" destOrd="0" presId="urn:microsoft.com/office/officeart/2005/8/layout/hierarchy2"/>
    <dgm:cxn modelId="{835C43EA-363C-424D-8C25-056E9ED19A14}" type="presParOf" srcId="{C25D6A8E-3E44-4C9B-944F-D03A024009D4}" destId="{82B952AE-2F0F-4555-98A4-8FE29D0175D1}" srcOrd="0" destOrd="0" presId="urn:microsoft.com/office/officeart/2005/8/layout/hierarchy2"/>
    <dgm:cxn modelId="{3BE63B9C-7FF3-4675-82DE-8291F98B2BE3}" type="presParOf" srcId="{C25D6A8E-3E44-4C9B-944F-D03A024009D4}" destId="{B31D9798-1BE9-445D-A6DE-3F73D76358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770EBD-4130-44EE-9258-79D8AAFCE8C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86C0D3-C762-4095-B9A7-8BDFEC60E130}">
      <dgm:prSet phldrT="[Text]"/>
      <dgm:spPr/>
      <dgm:t>
        <a:bodyPr/>
        <a:lstStyle/>
        <a:p>
          <a:r>
            <a:rPr lang="en-US" dirty="0" smtClean="0"/>
            <a:t>Measurable Variable</a:t>
          </a:r>
          <a:endParaRPr lang="en-US" dirty="0"/>
        </a:p>
      </dgm:t>
    </dgm:pt>
    <dgm:pt modelId="{3EDCE517-53AA-4955-B973-795364C3D9E1}" type="parTrans" cxnId="{FA02F925-0693-41ED-AEE7-59C93B1C59A2}">
      <dgm:prSet/>
      <dgm:spPr/>
      <dgm:t>
        <a:bodyPr/>
        <a:lstStyle/>
        <a:p>
          <a:endParaRPr lang="en-US"/>
        </a:p>
      </dgm:t>
    </dgm:pt>
    <dgm:pt modelId="{7DE8EEAF-1E47-4AB7-AFF7-EF15830D69B0}" type="sibTrans" cxnId="{FA02F925-0693-41ED-AEE7-59C93B1C59A2}">
      <dgm:prSet/>
      <dgm:spPr/>
      <dgm:t>
        <a:bodyPr/>
        <a:lstStyle/>
        <a:p>
          <a:endParaRPr lang="en-US"/>
        </a:p>
      </dgm:t>
    </dgm:pt>
    <dgm:pt modelId="{AB962005-9733-48FF-AE59-87C9FC5270C2}">
      <dgm:prSet phldrT="[Text]"/>
      <dgm:spPr/>
      <dgm:t>
        <a:bodyPr/>
        <a:lstStyle/>
        <a:p>
          <a:r>
            <a:rPr lang="en-US" dirty="0" smtClean="0"/>
            <a:t>Measured Variable 1</a:t>
          </a:r>
          <a:endParaRPr lang="en-US" dirty="0"/>
        </a:p>
      </dgm:t>
    </dgm:pt>
    <dgm:pt modelId="{52AD6989-9837-4D0D-8E27-9B7A3A739511}" type="parTrans" cxnId="{EBA546B0-CCC8-4ADC-9CB6-A75646C5E126}">
      <dgm:prSet/>
      <dgm:spPr/>
      <dgm:t>
        <a:bodyPr/>
        <a:lstStyle/>
        <a:p>
          <a:endParaRPr lang="en-US"/>
        </a:p>
      </dgm:t>
    </dgm:pt>
    <dgm:pt modelId="{A9DD2EE9-612F-444C-84A1-D9330ADAED5A}" type="sibTrans" cxnId="{EBA546B0-CCC8-4ADC-9CB6-A75646C5E126}">
      <dgm:prSet/>
      <dgm:spPr/>
      <dgm:t>
        <a:bodyPr/>
        <a:lstStyle/>
        <a:p>
          <a:endParaRPr lang="en-US"/>
        </a:p>
      </dgm:t>
    </dgm:pt>
    <dgm:pt modelId="{A9F9E2DE-E7E4-42C6-B7D5-9DC34BCA70EA}">
      <dgm:prSet phldrT="[Text]"/>
      <dgm:spPr/>
      <dgm:t>
        <a:bodyPr/>
        <a:lstStyle/>
        <a:p>
          <a:r>
            <a:rPr lang="en-US" dirty="0" smtClean="0"/>
            <a:t>Critical Habitat Component 1</a:t>
          </a:r>
          <a:endParaRPr lang="en-US" dirty="0"/>
        </a:p>
      </dgm:t>
    </dgm:pt>
    <dgm:pt modelId="{739225F6-791B-4978-96B2-0398BCC25A54}" type="parTrans" cxnId="{56104262-C51E-4F13-9C48-6D63534D53F6}">
      <dgm:prSet/>
      <dgm:spPr/>
      <dgm:t>
        <a:bodyPr/>
        <a:lstStyle/>
        <a:p>
          <a:endParaRPr lang="en-US" baseline="0">
            <a:solidFill>
              <a:srgbClr val="FF0000"/>
            </a:solidFill>
          </a:endParaRPr>
        </a:p>
      </dgm:t>
    </dgm:pt>
    <dgm:pt modelId="{81324C22-3FF8-4715-A7F2-030CD263E19A}" type="sibTrans" cxnId="{56104262-C51E-4F13-9C48-6D63534D53F6}">
      <dgm:prSet/>
      <dgm:spPr/>
      <dgm:t>
        <a:bodyPr/>
        <a:lstStyle/>
        <a:p>
          <a:endParaRPr lang="en-US"/>
        </a:p>
      </dgm:t>
    </dgm:pt>
    <dgm:pt modelId="{A951A97B-8786-4605-AFC9-62EBFC505703}">
      <dgm:prSet phldrT="[Text]"/>
      <dgm:spPr/>
      <dgm:t>
        <a:bodyPr/>
        <a:lstStyle/>
        <a:p>
          <a:r>
            <a:rPr lang="en-US" dirty="0" smtClean="0"/>
            <a:t>Critical Habitat Component 2</a:t>
          </a:r>
          <a:endParaRPr lang="en-US" dirty="0"/>
        </a:p>
      </dgm:t>
    </dgm:pt>
    <dgm:pt modelId="{D8243D48-9D20-46D7-B817-A590BC111BAC}" type="parTrans" cxnId="{96C8073E-3404-4911-9180-A51CBA5D665C}">
      <dgm:prSet/>
      <dgm:spPr/>
      <dgm:t>
        <a:bodyPr/>
        <a:lstStyle/>
        <a:p>
          <a:endParaRPr lang="en-US"/>
        </a:p>
      </dgm:t>
    </dgm:pt>
    <dgm:pt modelId="{C83334C0-E6CE-4D64-9C72-4D2BC430A3F7}" type="sibTrans" cxnId="{96C8073E-3404-4911-9180-A51CBA5D665C}">
      <dgm:prSet/>
      <dgm:spPr/>
      <dgm:t>
        <a:bodyPr/>
        <a:lstStyle/>
        <a:p>
          <a:endParaRPr lang="en-US"/>
        </a:p>
      </dgm:t>
    </dgm:pt>
    <dgm:pt modelId="{F66F9DCD-D040-4514-BD71-EC5024D69EB8}">
      <dgm:prSet phldrT="[Text]"/>
      <dgm:spPr/>
      <dgm:t>
        <a:bodyPr/>
        <a:lstStyle/>
        <a:p>
          <a:r>
            <a:rPr lang="en-US" dirty="0" smtClean="0"/>
            <a:t>Measured Variable 2</a:t>
          </a:r>
          <a:endParaRPr lang="en-US" dirty="0"/>
        </a:p>
      </dgm:t>
    </dgm:pt>
    <dgm:pt modelId="{5B44EC26-DD52-4990-8458-C1165B706AFD}" type="parTrans" cxnId="{6B5DCE75-B7B4-4F6C-8A44-32053EA08042}">
      <dgm:prSet/>
      <dgm:spPr/>
      <dgm:t>
        <a:bodyPr/>
        <a:lstStyle/>
        <a:p>
          <a:endParaRPr lang="en-US"/>
        </a:p>
      </dgm:t>
    </dgm:pt>
    <dgm:pt modelId="{05C5010E-7A4A-4706-AF02-7387C457F878}" type="sibTrans" cxnId="{6B5DCE75-B7B4-4F6C-8A44-32053EA08042}">
      <dgm:prSet/>
      <dgm:spPr/>
      <dgm:t>
        <a:bodyPr/>
        <a:lstStyle/>
        <a:p>
          <a:endParaRPr lang="en-US"/>
        </a:p>
      </dgm:t>
    </dgm:pt>
    <dgm:pt modelId="{E7C2ED67-E788-470B-995E-0111BB30F3BB}">
      <dgm:prSet phldrT="[Text]"/>
      <dgm:spPr/>
      <dgm:t>
        <a:bodyPr/>
        <a:lstStyle/>
        <a:p>
          <a:r>
            <a:rPr lang="en-US" dirty="0" smtClean="0"/>
            <a:t>Critical Habitat Component 3</a:t>
          </a:r>
          <a:endParaRPr lang="en-US" dirty="0"/>
        </a:p>
      </dgm:t>
    </dgm:pt>
    <dgm:pt modelId="{FC8224B0-F093-42B1-87EC-D1DA74E3EA59}" type="parTrans" cxnId="{F4510FE8-E58B-41EB-A77D-73B00551C37D}">
      <dgm:prSet/>
      <dgm:spPr/>
      <dgm:t>
        <a:bodyPr/>
        <a:lstStyle/>
        <a:p>
          <a:endParaRPr lang="en-US"/>
        </a:p>
      </dgm:t>
    </dgm:pt>
    <dgm:pt modelId="{CB6121A5-6DC4-4A85-9D3B-84403996B311}" type="sibTrans" cxnId="{F4510FE8-E58B-41EB-A77D-73B00551C37D}">
      <dgm:prSet/>
      <dgm:spPr/>
      <dgm:t>
        <a:bodyPr/>
        <a:lstStyle/>
        <a:p>
          <a:endParaRPr lang="en-US"/>
        </a:p>
      </dgm:t>
    </dgm:pt>
    <dgm:pt modelId="{C96106D2-A29F-4FD6-A58A-9D7AF654F548}">
      <dgm:prSet/>
      <dgm:spPr/>
      <dgm:t>
        <a:bodyPr/>
        <a:lstStyle/>
        <a:p>
          <a:r>
            <a:rPr lang="en-US" dirty="0" smtClean="0"/>
            <a:t>Habitat Suitability Index</a:t>
          </a:r>
          <a:endParaRPr lang="en-US" dirty="0"/>
        </a:p>
      </dgm:t>
    </dgm:pt>
    <dgm:pt modelId="{E6AF7CB5-CC3C-4A40-B997-15A585F08419}" type="parTrans" cxnId="{47AF208B-D897-4991-B34E-60327F87FB54}">
      <dgm:prSet/>
      <dgm:spPr/>
      <dgm:t>
        <a:bodyPr/>
        <a:lstStyle/>
        <a:p>
          <a:endParaRPr lang="en-US"/>
        </a:p>
      </dgm:t>
    </dgm:pt>
    <dgm:pt modelId="{EDC29F3A-4D84-4561-B35C-4C04D5ED0A7C}" type="sibTrans" cxnId="{47AF208B-D897-4991-B34E-60327F87FB54}">
      <dgm:prSet/>
      <dgm:spPr/>
      <dgm:t>
        <a:bodyPr/>
        <a:lstStyle/>
        <a:p>
          <a:endParaRPr lang="en-US"/>
        </a:p>
      </dgm:t>
    </dgm:pt>
    <dgm:pt modelId="{915FF31C-4AF8-4E65-B119-7434B327EB1A}" type="pres">
      <dgm:prSet presAssocID="{39770EBD-4130-44EE-9258-79D8AAFCE8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977709-C6C1-4CEF-8DB6-97AAF2750B91}" type="pres">
      <dgm:prSet presAssocID="{8486C0D3-C762-4095-B9A7-8BDFEC60E130}" presName="root1" presStyleCnt="0"/>
      <dgm:spPr/>
    </dgm:pt>
    <dgm:pt modelId="{F2FB3789-F4E7-4740-BF74-B43D69ACD18F}" type="pres">
      <dgm:prSet presAssocID="{8486C0D3-C762-4095-B9A7-8BDFEC60E130}" presName="LevelOneTextNode" presStyleLbl="node0" presStyleIdx="0" presStyleCnt="2" custLinFactX="-72369" custLinFactNeighborX="-100000" custLinFactNeighborY="-25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DA57CF-3AE1-4F53-85F1-2A53E59F29D4}" type="pres">
      <dgm:prSet presAssocID="{8486C0D3-C762-4095-B9A7-8BDFEC60E130}" presName="level2hierChild" presStyleCnt="0"/>
      <dgm:spPr/>
    </dgm:pt>
    <dgm:pt modelId="{9C54311D-FD55-4DBC-ADBF-45460528DBA1}" type="pres">
      <dgm:prSet presAssocID="{52AD6989-9837-4D0D-8E27-9B7A3A73951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6399E5E-2CC3-4FD2-8D3F-8BBD2EB169DC}" type="pres">
      <dgm:prSet presAssocID="{52AD6989-9837-4D0D-8E27-9B7A3A73951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A78B36E-9004-4D0F-9348-51E946AE8A2F}" type="pres">
      <dgm:prSet presAssocID="{AB962005-9733-48FF-AE59-87C9FC5270C2}" presName="root2" presStyleCnt="0"/>
      <dgm:spPr/>
    </dgm:pt>
    <dgm:pt modelId="{BA194454-D967-44FA-BC95-DAE6088E0C7E}" type="pres">
      <dgm:prSet presAssocID="{AB962005-9733-48FF-AE59-87C9FC5270C2}" presName="LevelTwoTextNode" presStyleLbl="node2" presStyleIdx="0" presStyleCnt="2" custLinFactX="-34882" custLinFactNeighborX="-100000" custLinFactNeighborY="-132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52673-2568-49FF-8B14-2ECF0132F8B3}" type="pres">
      <dgm:prSet presAssocID="{AB962005-9733-48FF-AE59-87C9FC5270C2}" presName="level3hierChild" presStyleCnt="0"/>
      <dgm:spPr/>
    </dgm:pt>
    <dgm:pt modelId="{98AD9CBC-78EB-4FA1-A187-48D953FD1E38}" type="pres">
      <dgm:prSet presAssocID="{739225F6-791B-4978-96B2-0398BCC25A5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3C789CF-D2BE-4C6D-8CBB-1D8F6571B2FE}" type="pres">
      <dgm:prSet presAssocID="{739225F6-791B-4978-96B2-0398BCC25A5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CE56048-8D05-4466-8365-B4A8C25906D5}" type="pres">
      <dgm:prSet presAssocID="{A9F9E2DE-E7E4-42C6-B7D5-9DC34BCA70EA}" presName="root2" presStyleCnt="0"/>
      <dgm:spPr/>
    </dgm:pt>
    <dgm:pt modelId="{786B2C59-AEE6-45D0-B936-6406B294DFA8}" type="pres">
      <dgm:prSet presAssocID="{A9F9E2DE-E7E4-42C6-B7D5-9DC34BCA70EA}" presName="LevelTwoTextNode" presStyleLbl="node3" presStyleIdx="0" presStyleCnt="3" custLinFactNeighborX="-82605" custLinFactNeighborY="-1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E531E-9FFD-4B7A-9B58-F4C6C7002B33}" type="pres">
      <dgm:prSet presAssocID="{A9F9E2DE-E7E4-42C6-B7D5-9DC34BCA70EA}" presName="level3hierChild" presStyleCnt="0"/>
      <dgm:spPr/>
    </dgm:pt>
    <dgm:pt modelId="{E71DD23C-5046-4ECF-A35B-F730C45E4492}" type="pres">
      <dgm:prSet presAssocID="{D8243D48-9D20-46D7-B817-A590BC111BAC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31094E08-A919-4EFB-8E7E-36B6A5B1B7F0}" type="pres">
      <dgm:prSet presAssocID="{D8243D48-9D20-46D7-B817-A590BC111BAC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7C05499-EE0C-46DE-B63B-566316AD7232}" type="pres">
      <dgm:prSet presAssocID="{A951A97B-8786-4605-AFC9-62EBFC505703}" presName="root2" presStyleCnt="0"/>
      <dgm:spPr/>
    </dgm:pt>
    <dgm:pt modelId="{1EDC51BA-A225-466B-9C24-7CA32B8E93F7}" type="pres">
      <dgm:prSet presAssocID="{A951A97B-8786-4605-AFC9-62EBFC505703}" presName="LevelTwoTextNode" presStyleLbl="node3" presStyleIdx="1" presStyleCnt="3" custLinFactNeighborX="-83393" custLinFactNeighborY="37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130FD-B841-42AD-877E-04169DF8B741}" type="pres">
      <dgm:prSet presAssocID="{A951A97B-8786-4605-AFC9-62EBFC505703}" presName="level3hierChild" presStyleCnt="0"/>
      <dgm:spPr/>
    </dgm:pt>
    <dgm:pt modelId="{74CCB495-DE2C-43B3-BD43-4101141BD9DC}" type="pres">
      <dgm:prSet presAssocID="{5B44EC26-DD52-4990-8458-C1165B706AF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ACBA5E5-BCFF-4F07-B228-1FDCEA24F01F}" type="pres">
      <dgm:prSet presAssocID="{5B44EC26-DD52-4990-8458-C1165B706AF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07DC14F-CB0B-4786-8B50-B562F1DC070D}" type="pres">
      <dgm:prSet presAssocID="{F66F9DCD-D040-4514-BD71-EC5024D69EB8}" presName="root2" presStyleCnt="0"/>
      <dgm:spPr/>
    </dgm:pt>
    <dgm:pt modelId="{06CD8301-C36E-421F-9407-BA5B8E83A5EA}" type="pres">
      <dgm:prSet presAssocID="{F66F9DCD-D040-4514-BD71-EC5024D69EB8}" presName="LevelTwoTextNode" presStyleLbl="node2" presStyleIdx="1" presStyleCnt="2" custLinFactX="-34882" custLinFactNeighborX="-100000" custLinFactNeighborY="-378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83868-08B0-4F3C-B338-51A153143439}" type="pres">
      <dgm:prSet presAssocID="{F66F9DCD-D040-4514-BD71-EC5024D69EB8}" presName="level3hierChild" presStyleCnt="0"/>
      <dgm:spPr/>
    </dgm:pt>
    <dgm:pt modelId="{5AFE0900-F6E7-40C0-ADE9-E9F899D4108A}" type="pres">
      <dgm:prSet presAssocID="{FC8224B0-F093-42B1-87EC-D1DA74E3EA5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DAEE2EC-DEA9-482D-8547-EDBC19738067}" type="pres">
      <dgm:prSet presAssocID="{FC8224B0-F093-42B1-87EC-D1DA74E3EA5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D345DF1-A24E-4B66-ACB5-35A9A260FDA4}" type="pres">
      <dgm:prSet presAssocID="{E7C2ED67-E788-470B-995E-0111BB30F3BB}" presName="root2" presStyleCnt="0"/>
      <dgm:spPr/>
    </dgm:pt>
    <dgm:pt modelId="{92A546F3-999F-43BF-8300-3C1B1CB3B7AE}" type="pres">
      <dgm:prSet presAssocID="{E7C2ED67-E788-470B-995E-0111BB30F3BB}" presName="LevelTwoTextNode" presStyleLbl="node3" presStyleIdx="2" presStyleCnt="3" custLinFactNeighborX="-82605" custLinFactNeighborY="64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5924C-66CF-45E6-9048-FA9D5FCA3EBE}" type="pres">
      <dgm:prSet presAssocID="{E7C2ED67-E788-470B-995E-0111BB30F3BB}" presName="level3hierChild" presStyleCnt="0"/>
      <dgm:spPr/>
    </dgm:pt>
    <dgm:pt modelId="{C25D6A8E-3E44-4C9B-944F-D03A024009D4}" type="pres">
      <dgm:prSet presAssocID="{C96106D2-A29F-4FD6-A58A-9D7AF654F548}" presName="root1" presStyleCnt="0"/>
      <dgm:spPr/>
    </dgm:pt>
    <dgm:pt modelId="{82B952AE-2F0F-4555-98A4-8FE29D0175D1}" type="pres">
      <dgm:prSet presAssocID="{C96106D2-A29F-4FD6-A58A-9D7AF654F548}" presName="LevelOneTextNode" presStyleLbl="node0" presStyleIdx="1" presStyleCnt="2" custLinFactX="200000" custLinFactY="-29677" custLinFactNeighborX="21276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D9798-1BE9-445D-A6DE-3F73D76358BE}" type="pres">
      <dgm:prSet presAssocID="{C96106D2-A29F-4FD6-A58A-9D7AF654F548}" presName="level2hierChild" presStyleCnt="0"/>
      <dgm:spPr/>
    </dgm:pt>
  </dgm:ptLst>
  <dgm:cxnLst>
    <dgm:cxn modelId="{ED7E4A14-0D7B-4F87-BF9D-4A6EAB3CD658}" type="presOf" srcId="{FC8224B0-F093-42B1-87EC-D1DA74E3EA59}" destId="{FDAEE2EC-DEA9-482D-8547-EDBC19738067}" srcOrd="1" destOrd="0" presId="urn:microsoft.com/office/officeart/2005/8/layout/hierarchy2"/>
    <dgm:cxn modelId="{D5330D8F-B3ED-4AEF-8B01-0096B7990A92}" type="presOf" srcId="{739225F6-791B-4978-96B2-0398BCC25A54}" destId="{98AD9CBC-78EB-4FA1-A187-48D953FD1E38}" srcOrd="0" destOrd="0" presId="urn:microsoft.com/office/officeart/2005/8/layout/hierarchy2"/>
    <dgm:cxn modelId="{5C29B68A-2378-4816-BBAD-A03D23E69783}" type="presOf" srcId="{E7C2ED67-E788-470B-995E-0111BB30F3BB}" destId="{92A546F3-999F-43BF-8300-3C1B1CB3B7AE}" srcOrd="0" destOrd="0" presId="urn:microsoft.com/office/officeart/2005/8/layout/hierarchy2"/>
    <dgm:cxn modelId="{D04DCFB6-0798-4FBF-B0E0-71997D98DBB6}" type="presOf" srcId="{FC8224B0-F093-42B1-87EC-D1DA74E3EA59}" destId="{5AFE0900-F6E7-40C0-ADE9-E9F899D4108A}" srcOrd="0" destOrd="0" presId="urn:microsoft.com/office/officeart/2005/8/layout/hierarchy2"/>
    <dgm:cxn modelId="{F4510FE8-E58B-41EB-A77D-73B00551C37D}" srcId="{F66F9DCD-D040-4514-BD71-EC5024D69EB8}" destId="{E7C2ED67-E788-470B-995E-0111BB30F3BB}" srcOrd="0" destOrd="0" parTransId="{FC8224B0-F093-42B1-87EC-D1DA74E3EA59}" sibTransId="{CB6121A5-6DC4-4A85-9D3B-84403996B311}"/>
    <dgm:cxn modelId="{96C8073E-3404-4911-9180-A51CBA5D665C}" srcId="{AB962005-9733-48FF-AE59-87C9FC5270C2}" destId="{A951A97B-8786-4605-AFC9-62EBFC505703}" srcOrd="1" destOrd="0" parTransId="{D8243D48-9D20-46D7-B817-A590BC111BAC}" sibTransId="{C83334C0-E6CE-4D64-9C72-4D2BC430A3F7}"/>
    <dgm:cxn modelId="{FB31F385-FAB8-405E-AE1F-1AAC04B91A5D}" type="presOf" srcId="{AB962005-9733-48FF-AE59-87C9FC5270C2}" destId="{BA194454-D967-44FA-BC95-DAE6088E0C7E}" srcOrd="0" destOrd="0" presId="urn:microsoft.com/office/officeart/2005/8/layout/hierarchy2"/>
    <dgm:cxn modelId="{56104262-C51E-4F13-9C48-6D63534D53F6}" srcId="{AB962005-9733-48FF-AE59-87C9FC5270C2}" destId="{A9F9E2DE-E7E4-42C6-B7D5-9DC34BCA70EA}" srcOrd="0" destOrd="0" parTransId="{739225F6-791B-4978-96B2-0398BCC25A54}" sibTransId="{81324C22-3FF8-4715-A7F2-030CD263E19A}"/>
    <dgm:cxn modelId="{778057D8-3FFC-42EC-9163-950256B286D0}" type="presOf" srcId="{A951A97B-8786-4605-AFC9-62EBFC505703}" destId="{1EDC51BA-A225-466B-9C24-7CA32B8E93F7}" srcOrd="0" destOrd="0" presId="urn:microsoft.com/office/officeart/2005/8/layout/hierarchy2"/>
    <dgm:cxn modelId="{90573C80-EC59-4550-8053-DD418F5A228B}" type="presOf" srcId="{F66F9DCD-D040-4514-BD71-EC5024D69EB8}" destId="{06CD8301-C36E-421F-9407-BA5B8E83A5EA}" srcOrd="0" destOrd="0" presId="urn:microsoft.com/office/officeart/2005/8/layout/hierarchy2"/>
    <dgm:cxn modelId="{3B664F51-DDDF-4BDD-B940-9FBC536BBFC3}" type="presOf" srcId="{D8243D48-9D20-46D7-B817-A590BC111BAC}" destId="{31094E08-A919-4EFB-8E7E-36B6A5B1B7F0}" srcOrd="1" destOrd="0" presId="urn:microsoft.com/office/officeart/2005/8/layout/hierarchy2"/>
    <dgm:cxn modelId="{77B8E88F-63B5-4B9A-91EA-A16F7BAF6311}" type="presOf" srcId="{A9F9E2DE-E7E4-42C6-B7D5-9DC34BCA70EA}" destId="{786B2C59-AEE6-45D0-B936-6406B294DFA8}" srcOrd="0" destOrd="0" presId="urn:microsoft.com/office/officeart/2005/8/layout/hierarchy2"/>
    <dgm:cxn modelId="{1AB3A5C5-52E3-45E1-90BD-5E6786C1FF7C}" type="presOf" srcId="{5B44EC26-DD52-4990-8458-C1165B706AFD}" destId="{EACBA5E5-BCFF-4F07-B228-1FDCEA24F01F}" srcOrd="1" destOrd="0" presId="urn:microsoft.com/office/officeart/2005/8/layout/hierarchy2"/>
    <dgm:cxn modelId="{DAEB254E-5525-40CF-9ED3-7CE60CCE406E}" type="presOf" srcId="{C96106D2-A29F-4FD6-A58A-9D7AF654F548}" destId="{82B952AE-2F0F-4555-98A4-8FE29D0175D1}" srcOrd="0" destOrd="0" presId="urn:microsoft.com/office/officeart/2005/8/layout/hierarchy2"/>
    <dgm:cxn modelId="{D9131F34-6F42-408B-B414-1A183EF96D6C}" type="presOf" srcId="{D8243D48-9D20-46D7-B817-A590BC111BAC}" destId="{E71DD23C-5046-4ECF-A35B-F730C45E4492}" srcOrd="0" destOrd="0" presId="urn:microsoft.com/office/officeart/2005/8/layout/hierarchy2"/>
    <dgm:cxn modelId="{45EC1100-45C6-4AEC-B039-BD7D647D2EF4}" type="presOf" srcId="{52AD6989-9837-4D0D-8E27-9B7A3A739511}" destId="{9C54311D-FD55-4DBC-ADBF-45460528DBA1}" srcOrd="0" destOrd="0" presId="urn:microsoft.com/office/officeart/2005/8/layout/hierarchy2"/>
    <dgm:cxn modelId="{FA02F925-0693-41ED-AEE7-59C93B1C59A2}" srcId="{39770EBD-4130-44EE-9258-79D8AAFCE8CB}" destId="{8486C0D3-C762-4095-B9A7-8BDFEC60E130}" srcOrd="0" destOrd="0" parTransId="{3EDCE517-53AA-4955-B973-795364C3D9E1}" sibTransId="{7DE8EEAF-1E47-4AB7-AFF7-EF15830D69B0}"/>
    <dgm:cxn modelId="{9D0D551A-DB12-415C-BABE-92D241DA65A8}" type="presOf" srcId="{739225F6-791B-4978-96B2-0398BCC25A54}" destId="{53C789CF-D2BE-4C6D-8CBB-1D8F6571B2FE}" srcOrd="1" destOrd="0" presId="urn:microsoft.com/office/officeart/2005/8/layout/hierarchy2"/>
    <dgm:cxn modelId="{E25C2B0A-0DEB-433E-BC02-437B65D3F861}" type="presOf" srcId="{39770EBD-4130-44EE-9258-79D8AAFCE8CB}" destId="{915FF31C-4AF8-4E65-B119-7434B327EB1A}" srcOrd="0" destOrd="0" presId="urn:microsoft.com/office/officeart/2005/8/layout/hierarchy2"/>
    <dgm:cxn modelId="{9F677FFB-E257-4353-85FB-7BACAD0FC442}" type="presOf" srcId="{8486C0D3-C762-4095-B9A7-8BDFEC60E130}" destId="{F2FB3789-F4E7-4740-BF74-B43D69ACD18F}" srcOrd="0" destOrd="0" presId="urn:microsoft.com/office/officeart/2005/8/layout/hierarchy2"/>
    <dgm:cxn modelId="{29422781-7C62-4BEF-846C-DAB5E7F45E55}" type="presOf" srcId="{52AD6989-9837-4D0D-8E27-9B7A3A739511}" destId="{46399E5E-2CC3-4FD2-8D3F-8BBD2EB169DC}" srcOrd="1" destOrd="0" presId="urn:microsoft.com/office/officeart/2005/8/layout/hierarchy2"/>
    <dgm:cxn modelId="{47AF208B-D897-4991-B34E-60327F87FB54}" srcId="{39770EBD-4130-44EE-9258-79D8AAFCE8CB}" destId="{C96106D2-A29F-4FD6-A58A-9D7AF654F548}" srcOrd="1" destOrd="0" parTransId="{E6AF7CB5-CC3C-4A40-B997-15A585F08419}" sibTransId="{EDC29F3A-4D84-4561-B35C-4C04D5ED0A7C}"/>
    <dgm:cxn modelId="{6B5DCE75-B7B4-4F6C-8A44-32053EA08042}" srcId="{8486C0D3-C762-4095-B9A7-8BDFEC60E130}" destId="{F66F9DCD-D040-4514-BD71-EC5024D69EB8}" srcOrd="1" destOrd="0" parTransId="{5B44EC26-DD52-4990-8458-C1165B706AFD}" sibTransId="{05C5010E-7A4A-4706-AF02-7387C457F878}"/>
    <dgm:cxn modelId="{5FD9E5ED-0222-4277-81E8-9955060F3C94}" type="presOf" srcId="{5B44EC26-DD52-4990-8458-C1165B706AFD}" destId="{74CCB495-DE2C-43B3-BD43-4101141BD9DC}" srcOrd="0" destOrd="0" presId="urn:microsoft.com/office/officeart/2005/8/layout/hierarchy2"/>
    <dgm:cxn modelId="{EBA546B0-CCC8-4ADC-9CB6-A75646C5E126}" srcId="{8486C0D3-C762-4095-B9A7-8BDFEC60E130}" destId="{AB962005-9733-48FF-AE59-87C9FC5270C2}" srcOrd="0" destOrd="0" parTransId="{52AD6989-9837-4D0D-8E27-9B7A3A739511}" sibTransId="{A9DD2EE9-612F-444C-84A1-D9330ADAED5A}"/>
    <dgm:cxn modelId="{6D134701-EDDB-40CA-9F5A-A23BF8976C8C}" type="presParOf" srcId="{915FF31C-4AF8-4E65-B119-7434B327EB1A}" destId="{CF977709-C6C1-4CEF-8DB6-97AAF2750B91}" srcOrd="0" destOrd="0" presId="urn:microsoft.com/office/officeart/2005/8/layout/hierarchy2"/>
    <dgm:cxn modelId="{B0D06CA8-7651-4B12-8A8E-24AB162F1910}" type="presParOf" srcId="{CF977709-C6C1-4CEF-8DB6-97AAF2750B91}" destId="{F2FB3789-F4E7-4740-BF74-B43D69ACD18F}" srcOrd="0" destOrd="0" presId="urn:microsoft.com/office/officeart/2005/8/layout/hierarchy2"/>
    <dgm:cxn modelId="{939A8DA9-3E26-407D-A145-D366BF5CE5D7}" type="presParOf" srcId="{CF977709-C6C1-4CEF-8DB6-97AAF2750B91}" destId="{0FDA57CF-3AE1-4F53-85F1-2A53E59F29D4}" srcOrd="1" destOrd="0" presId="urn:microsoft.com/office/officeart/2005/8/layout/hierarchy2"/>
    <dgm:cxn modelId="{4D09CCF7-DB5B-4648-8B01-69E85429BC65}" type="presParOf" srcId="{0FDA57CF-3AE1-4F53-85F1-2A53E59F29D4}" destId="{9C54311D-FD55-4DBC-ADBF-45460528DBA1}" srcOrd="0" destOrd="0" presId="urn:microsoft.com/office/officeart/2005/8/layout/hierarchy2"/>
    <dgm:cxn modelId="{86972F88-9793-4BDC-91C1-54E63EEB6DEC}" type="presParOf" srcId="{9C54311D-FD55-4DBC-ADBF-45460528DBA1}" destId="{46399E5E-2CC3-4FD2-8D3F-8BBD2EB169DC}" srcOrd="0" destOrd="0" presId="urn:microsoft.com/office/officeart/2005/8/layout/hierarchy2"/>
    <dgm:cxn modelId="{12269431-2F8B-4117-A8F2-5D4040D3092E}" type="presParOf" srcId="{0FDA57CF-3AE1-4F53-85F1-2A53E59F29D4}" destId="{8A78B36E-9004-4D0F-9348-51E946AE8A2F}" srcOrd="1" destOrd="0" presId="urn:microsoft.com/office/officeart/2005/8/layout/hierarchy2"/>
    <dgm:cxn modelId="{9F19E496-68CC-4CDA-88F0-1711B8DFDB4C}" type="presParOf" srcId="{8A78B36E-9004-4D0F-9348-51E946AE8A2F}" destId="{BA194454-D967-44FA-BC95-DAE6088E0C7E}" srcOrd="0" destOrd="0" presId="urn:microsoft.com/office/officeart/2005/8/layout/hierarchy2"/>
    <dgm:cxn modelId="{3BEA2EDE-F06E-4F6C-AA80-8123157DDFA0}" type="presParOf" srcId="{8A78B36E-9004-4D0F-9348-51E946AE8A2F}" destId="{2BB52673-2568-49FF-8B14-2ECF0132F8B3}" srcOrd="1" destOrd="0" presId="urn:microsoft.com/office/officeart/2005/8/layout/hierarchy2"/>
    <dgm:cxn modelId="{CC9DBB2E-2C18-40CF-9F7A-A7CFA1F98F29}" type="presParOf" srcId="{2BB52673-2568-49FF-8B14-2ECF0132F8B3}" destId="{98AD9CBC-78EB-4FA1-A187-48D953FD1E38}" srcOrd="0" destOrd="0" presId="urn:microsoft.com/office/officeart/2005/8/layout/hierarchy2"/>
    <dgm:cxn modelId="{FAD72EFC-368D-48C4-A13E-62CE912796C1}" type="presParOf" srcId="{98AD9CBC-78EB-4FA1-A187-48D953FD1E38}" destId="{53C789CF-D2BE-4C6D-8CBB-1D8F6571B2FE}" srcOrd="0" destOrd="0" presId="urn:microsoft.com/office/officeart/2005/8/layout/hierarchy2"/>
    <dgm:cxn modelId="{0B6A0413-873C-40A5-8D6D-1BA90A31D8FD}" type="presParOf" srcId="{2BB52673-2568-49FF-8B14-2ECF0132F8B3}" destId="{5CE56048-8D05-4466-8365-B4A8C25906D5}" srcOrd="1" destOrd="0" presId="urn:microsoft.com/office/officeart/2005/8/layout/hierarchy2"/>
    <dgm:cxn modelId="{ED93CDF8-8137-4B02-B1BC-34E51E231DB8}" type="presParOf" srcId="{5CE56048-8D05-4466-8365-B4A8C25906D5}" destId="{786B2C59-AEE6-45D0-B936-6406B294DFA8}" srcOrd="0" destOrd="0" presId="urn:microsoft.com/office/officeart/2005/8/layout/hierarchy2"/>
    <dgm:cxn modelId="{856C3EDC-7696-4FEF-8E4A-31D5D9E4E67D}" type="presParOf" srcId="{5CE56048-8D05-4466-8365-B4A8C25906D5}" destId="{FD1E531E-9FFD-4B7A-9B58-F4C6C7002B33}" srcOrd="1" destOrd="0" presId="urn:microsoft.com/office/officeart/2005/8/layout/hierarchy2"/>
    <dgm:cxn modelId="{F165FE12-6A74-4BD0-841D-57DF3EEB8DB2}" type="presParOf" srcId="{2BB52673-2568-49FF-8B14-2ECF0132F8B3}" destId="{E71DD23C-5046-4ECF-A35B-F730C45E4492}" srcOrd="2" destOrd="0" presId="urn:microsoft.com/office/officeart/2005/8/layout/hierarchy2"/>
    <dgm:cxn modelId="{E4AFE16B-3CA1-40C9-A0D4-A930977F2C3D}" type="presParOf" srcId="{E71DD23C-5046-4ECF-A35B-F730C45E4492}" destId="{31094E08-A919-4EFB-8E7E-36B6A5B1B7F0}" srcOrd="0" destOrd="0" presId="urn:microsoft.com/office/officeart/2005/8/layout/hierarchy2"/>
    <dgm:cxn modelId="{F9C50B17-444C-4C52-9648-27B83A513B3D}" type="presParOf" srcId="{2BB52673-2568-49FF-8B14-2ECF0132F8B3}" destId="{17C05499-EE0C-46DE-B63B-566316AD7232}" srcOrd="3" destOrd="0" presId="urn:microsoft.com/office/officeart/2005/8/layout/hierarchy2"/>
    <dgm:cxn modelId="{1A4B700D-D18D-4B1C-8049-2A49832D2ABD}" type="presParOf" srcId="{17C05499-EE0C-46DE-B63B-566316AD7232}" destId="{1EDC51BA-A225-466B-9C24-7CA32B8E93F7}" srcOrd="0" destOrd="0" presId="urn:microsoft.com/office/officeart/2005/8/layout/hierarchy2"/>
    <dgm:cxn modelId="{9012142E-B499-475C-8AD3-AE676E0678AB}" type="presParOf" srcId="{17C05499-EE0C-46DE-B63B-566316AD7232}" destId="{FA0130FD-B841-42AD-877E-04169DF8B741}" srcOrd="1" destOrd="0" presId="urn:microsoft.com/office/officeart/2005/8/layout/hierarchy2"/>
    <dgm:cxn modelId="{C7B9EF13-4383-43FD-8E8D-DDCADDA1FB46}" type="presParOf" srcId="{0FDA57CF-3AE1-4F53-85F1-2A53E59F29D4}" destId="{74CCB495-DE2C-43B3-BD43-4101141BD9DC}" srcOrd="2" destOrd="0" presId="urn:microsoft.com/office/officeart/2005/8/layout/hierarchy2"/>
    <dgm:cxn modelId="{BBCE2DFA-DE07-471E-9BB0-2479FA6C1732}" type="presParOf" srcId="{74CCB495-DE2C-43B3-BD43-4101141BD9DC}" destId="{EACBA5E5-BCFF-4F07-B228-1FDCEA24F01F}" srcOrd="0" destOrd="0" presId="urn:microsoft.com/office/officeart/2005/8/layout/hierarchy2"/>
    <dgm:cxn modelId="{F75712B2-5275-4F33-A940-02DD8DBD5BBF}" type="presParOf" srcId="{0FDA57CF-3AE1-4F53-85F1-2A53E59F29D4}" destId="{007DC14F-CB0B-4786-8B50-B562F1DC070D}" srcOrd="3" destOrd="0" presId="urn:microsoft.com/office/officeart/2005/8/layout/hierarchy2"/>
    <dgm:cxn modelId="{5EBCDBF6-480F-4BEE-B8AF-EC52E0356BBB}" type="presParOf" srcId="{007DC14F-CB0B-4786-8B50-B562F1DC070D}" destId="{06CD8301-C36E-421F-9407-BA5B8E83A5EA}" srcOrd="0" destOrd="0" presId="urn:microsoft.com/office/officeart/2005/8/layout/hierarchy2"/>
    <dgm:cxn modelId="{E298CF18-4F2A-45E7-8993-18A54AB41CC0}" type="presParOf" srcId="{007DC14F-CB0B-4786-8B50-B562F1DC070D}" destId="{32D83868-08B0-4F3C-B338-51A153143439}" srcOrd="1" destOrd="0" presId="urn:microsoft.com/office/officeart/2005/8/layout/hierarchy2"/>
    <dgm:cxn modelId="{288220B1-D567-4427-806B-11E03D9C3087}" type="presParOf" srcId="{32D83868-08B0-4F3C-B338-51A153143439}" destId="{5AFE0900-F6E7-40C0-ADE9-E9F899D4108A}" srcOrd="0" destOrd="0" presId="urn:microsoft.com/office/officeart/2005/8/layout/hierarchy2"/>
    <dgm:cxn modelId="{D44AEA19-141E-4BEE-829B-DD821D0C325C}" type="presParOf" srcId="{5AFE0900-F6E7-40C0-ADE9-E9F899D4108A}" destId="{FDAEE2EC-DEA9-482D-8547-EDBC19738067}" srcOrd="0" destOrd="0" presId="urn:microsoft.com/office/officeart/2005/8/layout/hierarchy2"/>
    <dgm:cxn modelId="{74EABF5C-3C0B-4354-9A4B-DCD592856708}" type="presParOf" srcId="{32D83868-08B0-4F3C-B338-51A153143439}" destId="{9D345DF1-A24E-4B66-ACB5-35A9A260FDA4}" srcOrd="1" destOrd="0" presId="urn:microsoft.com/office/officeart/2005/8/layout/hierarchy2"/>
    <dgm:cxn modelId="{8DC7E310-49F1-4CE5-BE35-B56F9475C30E}" type="presParOf" srcId="{9D345DF1-A24E-4B66-ACB5-35A9A260FDA4}" destId="{92A546F3-999F-43BF-8300-3C1B1CB3B7AE}" srcOrd="0" destOrd="0" presId="urn:microsoft.com/office/officeart/2005/8/layout/hierarchy2"/>
    <dgm:cxn modelId="{3777EF06-8404-4930-8E1E-085CCF23C0A6}" type="presParOf" srcId="{9D345DF1-A24E-4B66-ACB5-35A9A260FDA4}" destId="{E725924C-66CF-45E6-9048-FA9D5FCA3EBE}" srcOrd="1" destOrd="0" presId="urn:microsoft.com/office/officeart/2005/8/layout/hierarchy2"/>
    <dgm:cxn modelId="{ABB6E5F9-65E3-433E-9BD2-BB7BCD1B3266}" type="presParOf" srcId="{915FF31C-4AF8-4E65-B119-7434B327EB1A}" destId="{C25D6A8E-3E44-4C9B-944F-D03A024009D4}" srcOrd="1" destOrd="0" presId="urn:microsoft.com/office/officeart/2005/8/layout/hierarchy2"/>
    <dgm:cxn modelId="{87D63CB7-11FF-4DBB-8F4F-84074190106E}" type="presParOf" srcId="{C25D6A8E-3E44-4C9B-944F-D03A024009D4}" destId="{82B952AE-2F0F-4555-98A4-8FE29D0175D1}" srcOrd="0" destOrd="0" presId="urn:microsoft.com/office/officeart/2005/8/layout/hierarchy2"/>
    <dgm:cxn modelId="{D2573005-6DA8-4D4F-997B-5EE5B02E7CF8}" type="presParOf" srcId="{C25D6A8E-3E44-4C9B-944F-D03A024009D4}" destId="{B31D9798-1BE9-445D-A6DE-3F73D76358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B3789-F4E7-4740-BF74-B43D69ACD18F}">
      <dsp:nvSpPr>
        <dsp:cNvPr id="0" name=""/>
        <dsp:cNvSpPr/>
      </dsp:nvSpPr>
      <dsp:spPr>
        <a:xfrm>
          <a:off x="424637" y="62795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Measurable Variable</a:t>
          </a:r>
          <a:endParaRPr lang="en-US" sz="1200" kern="1200" dirty="0"/>
        </a:p>
      </dsp:txBody>
      <dsp:txXfrm>
        <a:off x="440166" y="643482"/>
        <a:ext cx="1029342" cy="499142"/>
      </dsp:txXfrm>
    </dsp:sp>
    <dsp:sp modelId="{9C54311D-FD55-4DBC-ADBF-45460528DBA1}">
      <dsp:nvSpPr>
        <dsp:cNvPr id="0" name=""/>
        <dsp:cNvSpPr/>
      </dsp:nvSpPr>
      <dsp:spPr>
        <a:xfrm rot="20069382">
          <a:off x="1440658" y="671955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674243"/>
        <a:ext cx="45521" cy="45521"/>
      </dsp:txXfrm>
    </dsp:sp>
    <dsp:sp modelId="{BA194454-D967-44FA-BC95-DAE6088E0C7E}">
      <dsp:nvSpPr>
        <dsp:cNvPr id="0" name=""/>
        <dsp:cNvSpPr/>
      </dsp:nvSpPr>
      <dsp:spPr>
        <a:xfrm>
          <a:off x="2306710" y="235854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1</a:t>
          </a:r>
          <a:endParaRPr lang="en-US" sz="1200" kern="1200" dirty="0"/>
        </a:p>
      </dsp:txBody>
      <dsp:txXfrm>
        <a:off x="2322239" y="251383"/>
        <a:ext cx="1029342" cy="499142"/>
      </dsp:txXfrm>
    </dsp:sp>
    <dsp:sp modelId="{98AD9CBC-78EB-4FA1-A187-48D953FD1E38}">
      <dsp:nvSpPr>
        <dsp:cNvPr id="0" name=""/>
        <dsp:cNvSpPr/>
      </dsp:nvSpPr>
      <dsp:spPr>
        <a:xfrm rot="20788882">
          <a:off x="3353169" y="358278"/>
          <a:ext cx="1006388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8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358167"/>
        <a:ext cx="50319" cy="50319"/>
      </dsp:txXfrm>
    </dsp:sp>
    <dsp:sp modelId="{786B2C59-AEE6-45D0-B936-6406B294DFA8}">
      <dsp:nvSpPr>
        <dsp:cNvPr id="0" name=""/>
        <dsp:cNvSpPr/>
      </dsp:nvSpPr>
      <dsp:spPr>
        <a:xfrm>
          <a:off x="4345616" y="599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1</a:t>
          </a:r>
          <a:endParaRPr lang="en-US" sz="1200" kern="1200" dirty="0"/>
        </a:p>
      </dsp:txBody>
      <dsp:txXfrm>
        <a:off x="4361145" y="16128"/>
        <a:ext cx="1029342" cy="499142"/>
      </dsp:txXfrm>
    </dsp:sp>
    <dsp:sp modelId="{E71DD23C-5046-4ECF-A35B-F730C45E4492}">
      <dsp:nvSpPr>
        <dsp:cNvPr id="0" name=""/>
        <dsp:cNvSpPr/>
      </dsp:nvSpPr>
      <dsp:spPr>
        <a:xfrm rot="1329955">
          <a:off x="3328400" y="673525"/>
          <a:ext cx="1047570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47570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25996" y="672384"/>
        <a:ext cx="52378" cy="52378"/>
      </dsp:txXfrm>
    </dsp:sp>
    <dsp:sp modelId="{1EDC51BA-A225-466B-9C24-7CA32B8E93F7}">
      <dsp:nvSpPr>
        <dsp:cNvPr id="0" name=""/>
        <dsp:cNvSpPr/>
      </dsp:nvSpPr>
      <dsp:spPr>
        <a:xfrm>
          <a:off x="4337260" y="63109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2</a:t>
          </a:r>
          <a:endParaRPr lang="en-US" sz="1200" kern="1200" dirty="0"/>
        </a:p>
      </dsp:txBody>
      <dsp:txXfrm>
        <a:off x="4352789" y="646621"/>
        <a:ext cx="1029342" cy="499142"/>
      </dsp:txXfrm>
    </dsp:sp>
    <dsp:sp modelId="{74CCB495-DE2C-43B3-BD43-4101141BD9DC}">
      <dsp:nvSpPr>
        <dsp:cNvPr id="0" name=""/>
        <dsp:cNvSpPr/>
      </dsp:nvSpPr>
      <dsp:spPr>
        <a:xfrm rot="1530618">
          <a:off x="1440658" y="1064054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1066342"/>
        <a:ext cx="45521" cy="45521"/>
      </dsp:txXfrm>
    </dsp:sp>
    <dsp:sp modelId="{06CD8301-C36E-421F-9407-BA5B8E83A5EA}">
      <dsp:nvSpPr>
        <dsp:cNvPr id="0" name=""/>
        <dsp:cNvSpPr/>
      </dsp:nvSpPr>
      <dsp:spPr>
        <a:xfrm>
          <a:off x="2306710" y="102005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2</a:t>
          </a:r>
          <a:endParaRPr lang="en-US" sz="1200" kern="1200" dirty="0"/>
        </a:p>
      </dsp:txBody>
      <dsp:txXfrm>
        <a:off x="2322239" y="1035581"/>
        <a:ext cx="1029342" cy="499142"/>
      </dsp:txXfrm>
    </dsp:sp>
    <dsp:sp modelId="{5AFE0900-F6E7-40C0-ADE9-E9F899D4108A}">
      <dsp:nvSpPr>
        <dsp:cNvPr id="0" name=""/>
        <dsp:cNvSpPr/>
      </dsp:nvSpPr>
      <dsp:spPr>
        <a:xfrm rot="811136">
          <a:off x="3353168" y="1377734"/>
          <a:ext cx="1006389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9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1377623"/>
        <a:ext cx="50319" cy="50319"/>
      </dsp:txXfrm>
    </dsp:sp>
    <dsp:sp modelId="{92A546F3-999F-43BF-8300-3C1B1CB3B7AE}">
      <dsp:nvSpPr>
        <dsp:cNvPr id="0" name=""/>
        <dsp:cNvSpPr/>
      </dsp:nvSpPr>
      <dsp:spPr>
        <a:xfrm>
          <a:off x="4345616" y="125531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3</a:t>
          </a:r>
          <a:endParaRPr lang="en-US" sz="1200" kern="1200" dirty="0"/>
        </a:p>
      </dsp:txBody>
      <dsp:txXfrm>
        <a:off x="4361145" y="1270842"/>
        <a:ext cx="1029342" cy="499142"/>
      </dsp:txXfrm>
    </dsp:sp>
    <dsp:sp modelId="{82B952AE-2F0F-4555-98A4-8FE29D0175D1}">
      <dsp:nvSpPr>
        <dsp:cNvPr id="0" name=""/>
        <dsp:cNvSpPr/>
      </dsp:nvSpPr>
      <dsp:spPr>
        <a:xfrm>
          <a:off x="6629400" y="685798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Habitat Suitability Index</a:t>
          </a:r>
          <a:endParaRPr lang="en-US" sz="1200" kern="1200" dirty="0"/>
        </a:p>
      </dsp:txBody>
      <dsp:txXfrm>
        <a:off x="6644929" y="701327"/>
        <a:ext cx="1029342" cy="499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B3789-F4E7-4740-BF74-B43D69ACD18F}">
      <dsp:nvSpPr>
        <dsp:cNvPr id="0" name=""/>
        <dsp:cNvSpPr/>
      </dsp:nvSpPr>
      <dsp:spPr>
        <a:xfrm>
          <a:off x="424637" y="62795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Measurable Variable</a:t>
          </a:r>
          <a:endParaRPr lang="en-US" sz="1200" kern="1200" dirty="0"/>
        </a:p>
      </dsp:txBody>
      <dsp:txXfrm>
        <a:off x="440166" y="643482"/>
        <a:ext cx="1029342" cy="499142"/>
      </dsp:txXfrm>
    </dsp:sp>
    <dsp:sp modelId="{9C54311D-FD55-4DBC-ADBF-45460528DBA1}">
      <dsp:nvSpPr>
        <dsp:cNvPr id="0" name=""/>
        <dsp:cNvSpPr/>
      </dsp:nvSpPr>
      <dsp:spPr>
        <a:xfrm rot="20069382">
          <a:off x="1440658" y="671955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674243"/>
        <a:ext cx="45521" cy="45521"/>
      </dsp:txXfrm>
    </dsp:sp>
    <dsp:sp modelId="{BA194454-D967-44FA-BC95-DAE6088E0C7E}">
      <dsp:nvSpPr>
        <dsp:cNvPr id="0" name=""/>
        <dsp:cNvSpPr/>
      </dsp:nvSpPr>
      <dsp:spPr>
        <a:xfrm>
          <a:off x="2306710" y="235854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1</a:t>
          </a:r>
          <a:endParaRPr lang="en-US" sz="1200" kern="1200" dirty="0"/>
        </a:p>
      </dsp:txBody>
      <dsp:txXfrm>
        <a:off x="2322239" y="251383"/>
        <a:ext cx="1029342" cy="499142"/>
      </dsp:txXfrm>
    </dsp:sp>
    <dsp:sp modelId="{98AD9CBC-78EB-4FA1-A187-48D953FD1E38}">
      <dsp:nvSpPr>
        <dsp:cNvPr id="0" name=""/>
        <dsp:cNvSpPr/>
      </dsp:nvSpPr>
      <dsp:spPr>
        <a:xfrm rot="20788882">
          <a:off x="3353169" y="358278"/>
          <a:ext cx="1006388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8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358167"/>
        <a:ext cx="50319" cy="50319"/>
      </dsp:txXfrm>
    </dsp:sp>
    <dsp:sp modelId="{786B2C59-AEE6-45D0-B936-6406B294DFA8}">
      <dsp:nvSpPr>
        <dsp:cNvPr id="0" name=""/>
        <dsp:cNvSpPr/>
      </dsp:nvSpPr>
      <dsp:spPr>
        <a:xfrm>
          <a:off x="4345616" y="599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1</a:t>
          </a:r>
          <a:endParaRPr lang="en-US" sz="1200" kern="1200" dirty="0"/>
        </a:p>
      </dsp:txBody>
      <dsp:txXfrm>
        <a:off x="4361145" y="16128"/>
        <a:ext cx="1029342" cy="499142"/>
      </dsp:txXfrm>
    </dsp:sp>
    <dsp:sp modelId="{E71DD23C-5046-4ECF-A35B-F730C45E4492}">
      <dsp:nvSpPr>
        <dsp:cNvPr id="0" name=""/>
        <dsp:cNvSpPr/>
      </dsp:nvSpPr>
      <dsp:spPr>
        <a:xfrm rot="1329955">
          <a:off x="3328400" y="673525"/>
          <a:ext cx="1047570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47570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25996" y="672384"/>
        <a:ext cx="52378" cy="52378"/>
      </dsp:txXfrm>
    </dsp:sp>
    <dsp:sp modelId="{1EDC51BA-A225-466B-9C24-7CA32B8E93F7}">
      <dsp:nvSpPr>
        <dsp:cNvPr id="0" name=""/>
        <dsp:cNvSpPr/>
      </dsp:nvSpPr>
      <dsp:spPr>
        <a:xfrm>
          <a:off x="4337260" y="63109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2</a:t>
          </a:r>
          <a:endParaRPr lang="en-US" sz="1200" kern="1200" dirty="0"/>
        </a:p>
      </dsp:txBody>
      <dsp:txXfrm>
        <a:off x="4352789" y="646621"/>
        <a:ext cx="1029342" cy="499142"/>
      </dsp:txXfrm>
    </dsp:sp>
    <dsp:sp modelId="{74CCB495-DE2C-43B3-BD43-4101141BD9DC}">
      <dsp:nvSpPr>
        <dsp:cNvPr id="0" name=""/>
        <dsp:cNvSpPr/>
      </dsp:nvSpPr>
      <dsp:spPr>
        <a:xfrm rot="1530618">
          <a:off x="1440658" y="1064054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1066342"/>
        <a:ext cx="45521" cy="45521"/>
      </dsp:txXfrm>
    </dsp:sp>
    <dsp:sp modelId="{06CD8301-C36E-421F-9407-BA5B8E83A5EA}">
      <dsp:nvSpPr>
        <dsp:cNvPr id="0" name=""/>
        <dsp:cNvSpPr/>
      </dsp:nvSpPr>
      <dsp:spPr>
        <a:xfrm>
          <a:off x="2306710" y="102005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2</a:t>
          </a:r>
          <a:endParaRPr lang="en-US" sz="1200" kern="1200" dirty="0"/>
        </a:p>
      </dsp:txBody>
      <dsp:txXfrm>
        <a:off x="2322239" y="1035581"/>
        <a:ext cx="1029342" cy="499142"/>
      </dsp:txXfrm>
    </dsp:sp>
    <dsp:sp modelId="{5AFE0900-F6E7-40C0-ADE9-E9F899D4108A}">
      <dsp:nvSpPr>
        <dsp:cNvPr id="0" name=""/>
        <dsp:cNvSpPr/>
      </dsp:nvSpPr>
      <dsp:spPr>
        <a:xfrm rot="811136">
          <a:off x="3353168" y="1377734"/>
          <a:ext cx="1006389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9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1377623"/>
        <a:ext cx="50319" cy="50319"/>
      </dsp:txXfrm>
    </dsp:sp>
    <dsp:sp modelId="{92A546F3-999F-43BF-8300-3C1B1CB3B7AE}">
      <dsp:nvSpPr>
        <dsp:cNvPr id="0" name=""/>
        <dsp:cNvSpPr/>
      </dsp:nvSpPr>
      <dsp:spPr>
        <a:xfrm>
          <a:off x="4345616" y="125531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3</a:t>
          </a:r>
          <a:endParaRPr lang="en-US" sz="1200" kern="1200" dirty="0"/>
        </a:p>
      </dsp:txBody>
      <dsp:txXfrm>
        <a:off x="4361145" y="1270842"/>
        <a:ext cx="1029342" cy="499142"/>
      </dsp:txXfrm>
    </dsp:sp>
    <dsp:sp modelId="{82B952AE-2F0F-4555-98A4-8FE29D0175D1}">
      <dsp:nvSpPr>
        <dsp:cNvPr id="0" name=""/>
        <dsp:cNvSpPr/>
      </dsp:nvSpPr>
      <dsp:spPr>
        <a:xfrm>
          <a:off x="6629400" y="685798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Habitat Suitability Index</a:t>
          </a:r>
          <a:endParaRPr lang="en-US" sz="1200" kern="1200" dirty="0"/>
        </a:p>
      </dsp:txBody>
      <dsp:txXfrm>
        <a:off x="6644929" y="701327"/>
        <a:ext cx="1029342" cy="4991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B3789-F4E7-4740-BF74-B43D69ACD18F}">
      <dsp:nvSpPr>
        <dsp:cNvPr id="0" name=""/>
        <dsp:cNvSpPr/>
      </dsp:nvSpPr>
      <dsp:spPr>
        <a:xfrm>
          <a:off x="424637" y="62795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Measurable Variable</a:t>
          </a:r>
          <a:endParaRPr lang="en-US" sz="1200" kern="1200" dirty="0"/>
        </a:p>
      </dsp:txBody>
      <dsp:txXfrm>
        <a:off x="440166" y="643482"/>
        <a:ext cx="1029342" cy="499142"/>
      </dsp:txXfrm>
    </dsp:sp>
    <dsp:sp modelId="{9C54311D-FD55-4DBC-ADBF-45460528DBA1}">
      <dsp:nvSpPr>
        <dsp:cNvPr id="0" name=""/>
        <dsp:cNvSpPr/>
      </dsp:nvSpPr>
      <dsp:spPr>
        <a:xfrm rot="20069382">
          <a:off x="1440658" y="671955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674243"/>
        <a:ext cx="45521" cy="45521"/>
      </dsp:txXfrm>
    </dsp:sp>
    <dsp:sp modelId="{BA194454-D967-44FA-BC95-DAE6088E0C7E}">
      <dsp:nvSpPr>
        <dsp:cNvPr id="0" name=""/>
        <dsp:cNvSpPr/>
      </dsp:nvSpPr>
      <dsp:spPr>
        <a:xfrm>
          <a:off x="2306710" y="235854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1</a:t>
          </a:r>
          <a:endParaRPr lang="en-US" sz="1200" kern="1200" dirty="0"/>
        </a:p>
      </dsp:txBody>
      <dsp:txXfrm>
        <a:off x="2322239" y="251383"/>
        <a:ext cx="1029342" cy="499142"/>
      </dsp:txXfrm>
    </dsp:sp>
    <dsp:sp modelId="{98AD9CBC-78EB-4FA1-A187-48D953FD1E38}">
      <dsp:nvSpPr>
        <dsp:cNvPr id="0" name=""/>
        <dsp:cNvSpPr/>
      </dsp:nvSpPr>
      <dsp:spPr>
        <a:xfrm rot="20788882">
          <a:off x="3353169" y="358278"/>
          <a:ext cx="1006388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8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baseline="0">
            <a:solidFill>
              <a:srgbClr val="FF0000"/>
            </a:solidFill>
          </a:endParaRPr>
        </a:p>
      </dsp:txBody>
      <dsp:txXfrm>
        <a:off x="3831204" y="358167"/>
        <a:ext cx="50319" cy="50319"/>
      </dsp:txXfrm>
    </dsp:sp>
    <dsp:sp modelId="{786B2C59-AEE6-45D0-B936-6406B294DFA8}">
      <dsp:nvSpPr>
        <dsp:cNvPr id="0" name=""/>
        <dsp:cNvSpPr/>
      </dsp:nvSpPr>
      <dsp:spPr>
        <a:xfrm>
          <a:off x="4345616" y="599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1</a:t>
          </a:r>
          <a:endParaRPr lang="en-US" sz="1200" kern="1200" dirty="0"/>
        </a:p>
      </dsp:txBody>
      <dsp:txXfrm>
        <a:off x="4361145" y="16128"/>
        <a:ext cx="1029342" cy="499142"/>
      </dsp:txXfrm>
    </dsp:sp>
    <dsp:sp modelId="{E71DD23C-5046-4ECF-A35B-F730C45E4492}">
      <dsp:nvSpPr>
        <dsp:cNvPr id="0" name=""/>
        <dsp:cNvSpPr/>
      </dsp:nvSpPr>
      <dsp:spPr>
        <a:xfrm rot="1329955">
          <a:off x="3328400" y="673525"/>
          <a:ext cx="1047570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47570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25996" y="672384"/>
        <a:ext cx="52378" cy="52378"/>
      </dsp:txXfrm>
    </dsp:sp>
    <dsp:sp modelId="{1EDC51BA-A225-466B-9C24-7CA32B8E93F7}">
      <dsp:nvSpPr>
        <dsp:cNvPr id="0" name=""/>
        <dsp:cNvSpPr/>
      </dsp:nvSpPr>
      <dsp:spPr>
        <a:xfrm>
          <a:off x="4337260" y="63109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2</a:t>
          </a:r>
          <a:endParaRPr lang="en-US" sz="1200" kern="1200" dirty="0"/>
        </a:p>
      </dsp:txBody>
      <dsp:txXfrm>
        <a:off x="4352789" y="646621"/>
        <a:ext cx="1029342" cy="499142"/>
      </dsp:txXfrm>
    </dsp:sp>
    <dsp:sp modelId="{74CCB495-DE2C-43B3-BD43-4101141BD9DC}">
      <dsp:nvSpPr>
        <dsp:cNvPr id="0" name=""/>
        <dsp:cNvSpPr/>
      </dsp:nvSpPr>
      <dsp:spPr>
        <a:xfrm rot="1530618">
          <a:off x="1440658" y="1064054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1066342"/>
        <a:ext cx="45521" cy="45521"/>
      </dsp:txXfrm>
    </dsp:sp>
    <dsp:sp modelId="{06CD8301-C36E-421F-9407-BA5B8E83A5EA}">
      <dsp:nvSpPr>
        <dsp:cNvPr id="0" name=""/>
        <dsp:cNvSpPr/>
      </dsp:nvSpPr>
      <dsp:spPr>
        <a:xfrm>
          <a:off x="2306710" y="102005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2</a:t>
          </a:r>
          <a:endParaRPr lang="en-US" sz="1200" kern="1200" dirty="0"/>
        </a:p>
      </dsp:txBody>
      <dsp:txXfrm>
        <a:off x="2322239" y="1035581"/>
        <a:ext cx="1029342" cy="499142"/>
      </dsp:txXfrm>
    </dsp:sp>
    <dsp:sp modelId="{5AFE0900-F6E7-40C0-ADE9-E9F899D4108A}">
      <dsp:nvSpPr>
        <dsp:cNvPr id="0" name=""/>
        <dsp:cNvSpPr/>
      </dsp:nvSpPr>
      <dsp:spPr>
        <a:xfrm rot="811136">
          <a:off x="3353168" y="1377734"/>
          <a:ext cx="1006389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9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1377623"/>
        <a:ext cx="50319" cy="50319"/>
      </dsp:txXfrm>
    </dsp:sp>
    <dsp:sp modelId="{92A546F3-999F-43BF-8300-3C1B1CB3B7AE}">
      <dsp:nvSpPr>
        <dsp:cNvPr id="0" name=""/>
        <dsp:cNvSpPr/>
      </dsp:nvSpPr>
      <dsp:spPr>
        <a:xfrm>
          <a:off x="4345616" y="125531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3</a:t>
          </a:r>
          <a:endParaRPr lang="en-US" sz="1200" kern="1200" dirty="0"/>
        </a:p>
      </dsp:txBody>
      <dsp:txXfrm>
        <a:off x="4361145" y="1270842"/>
        <a:ext cx="1029342" cy="499142"/>
      </dsp:txXfrm>
    </dsp:sp>
    <dsp:sp modelId="{82B952AE-2F0F-4555-98A4-8FE29D0175D1}">
      <dsp:nvSpPr>
        <dsp:cNvPr id="0" name=""/>
        <dsp:cNvSpPr/>
      </dsp:nvSpPr>
      <dsp:spPr>
        <a:xfrm>
          <a:off x="6629400" y="685798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Habitat Suitability Index</a:t>
          </a:r>
          <a:endParaRPr lang="en-US" sz="1200" kern="1200" dirty="0"/>
        </a:p>
      </dsp:txBody>
      <dsp:txXfrm>
        <a:off x="6644929" y="701327"/>
        <a:ext cx="1029342" cy="499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83069-A56A-463C-B091-B02311AF6B9E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D7019-99E6-46FB-AB36-9BF814FFD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7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0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Dave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00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Critical component</a:t>
            </a:r>
            <a:r>
              <a:rPr lang="en-US" baseline="0" dirty="0" smtClean="0"/>
              <a:t> is directly related to suitability and the relationship is interactive so that each variable is critical and if any score is 0 the whole model is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90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Consensus models- Might be helpful</a:t>
            </a:r>
            <a:r>
              <a:rPr lang="en-US" baseline="0" dirty="0" smtClean="0"/>
              <a:t> to bring experts together to vet these models.</a:t>
            </a:r>
            <a:endParaRPr lang="en-US" dirty="0" smtClean="0"/>
          </a:p>
          <a:p>
            <a:r>
              <a:rPr lang="en-US" dirty="0" smtClean="0"/>
              <a:t>Field testing- Do areas which BANWR consider</a:t>
            </a:r>
            <a:r>
              <a:rPr lang="en-US" baseline="0" dirty="0" smtClean="0"/>
              <a:t> best for MBQ achieve high suitability scores? Are areas in Mexico where MBQs were last seen optimal?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why we need to get</a:t>
            </a:r>
            <a:r>
              <a:rPr lang="en-US" baseline="0" dirty="0" smtClean="0"/>
              <a:t> to step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4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1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1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1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1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1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54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</a:t>
            </a:r>
            <a:r>
              <a:rPr lang="en-US" baseline="0" dirty="0" smtClean="0"/>
              <a:t> seasonal differences of measured variables- habitat needs change throughout the season. Could develop models for each season but we think its better to come up with an overall model which incorporates all the seasons.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36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9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2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9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0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7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5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9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6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3290-E6A5-47F2-BAC9-B854AD0D9D9F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3886200" cy="30670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Developing a habitat suitability index model for masked bobwhite;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Project Update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95800"/>
            <a:ext cx="4114800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Dominic D LaRoche</a:t>
            </a:r>
            <a:r>
              <a:rPr lang="en-US" sz="2400" baseline="300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 and Courtney J Conway</a:t>
            </a:r>
            <a:r>
              <a:rPr lang="en-US" sz="2400" baseline="30000" dirty="0" smtClean="0">
                <a:solidFill>
                  <a:schemeClr val="bg1"/>
                </a:solidFill>
              </a:rPr>
              <a:t>2</a:t>
            </a:r>
          </a:p>
          <a:p>
            <a:r>
              <a:rPr lang="en-US" sz="1400" baseline="30000" dirty="0" smtClean="0">
                <a:solidFill>
                  <a:schemeClr val="bg1"/>
                </a:solidFill>
              </a:rPr>
              <a:t>1</a:t>
            </a:r>
            <a:r>
              <a:rPr lang="en-US" sz="1400" dirty="0" smtClean="0">
                <a:solidFill>
                  <a:schemeClr val="bg1"/>
                </a:solidFill>
              </a:rPr>
              <a:t> University of Arizona, School of Natural Resources</a:t>
            </a:r>
          </a:p>
          <a:p>
            <a:r>
              <a:rPr lang="en-US" sz="1400" baseline="30000" dirty="0" smtClean="0">
                <a:solidFill>
                  <a:schemeClr val="bg1"/>
                </a:solidFill>
              </a:rPr>
              <a:t>2</a:t>
            </a:r>
            <a:r>
              <a:rPr lang="en-US" sz="1400" dirty="0" smtClean="0">
                <a:solidFill>
                  <a:schemeClr val="bg1"/>
                </a:solidFill>
              </a:rPr>
              <a:t> USGS Idaho Cooperative Fish and Wildlife Research Unit</a:t>
            </a:r>
            <a:endParaRPr lang="en-US" sz="1400" baseline="300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C:\Documents and Settings\cnadeau\Desktop\Kingston files\Pictures\Scan-111024-002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3" t="22143" r="33396"/>
          <a:stretch/>
        </p:blipFill>
        <p:spPr bwMode="auto">
          <a:xfrm>
            <a:off x="4800600" y="457200"/>
            <a:ext cx="4091354" cy="566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09121" y="6108607"/>
            <a:ext cx="1682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Photo by </a:t>
            </a:r>
            <a:r>
              <a:rPr lang="en-US" sz="1200" dirty="0">
                <a:solidFill>
                  <a:schemeClr val="bg1"/>
                </a:solidFill>
              </a:rPr>
              <a:t>R</a:t>
            </a:r>
            <a:r>
              <a:rPr lang="en-US" sz="1200" dirty="0" smtClean="0">
                <a:solidFill>
                  <a:schemeClr val="bg1"/>
                </a:solidFill>
              </a:rPr>
              <a:t>oy Tomlinson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7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Variables to Models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1" y="1981200"/>
            <a:ext cx="708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How do we get from a list of important variables to functional habitat suitability models?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Focus on measurable variables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1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Variables to Models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1" y="1981200"/>
            <a:ext cx="7086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How do we get from a list of important variables to functional habitat suitability models?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Focus on measurable variables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Measurable variables should </a:t>
            </a:r>
            <a:r>
              <a:rPr lang="en-US" sz="2400" dirty="0" smtClean="0">
                <a:solidFill>
                  <a:schemeClr val="bg1"/>
                </a:solidFill>
              </a:rPr>
              <a:t>be able to address </a:t>
            </a:r>
            <a:r>
              <a:rPr lang="en-US" sz="2400" dirty="0">
                <a:solidFill>
                  <a:schemeClr val="bg1"/>
                </a:solidFill>
              </a:rPr>
              <a:t>all of the critical life history requirements of masked bobwhite quail e.g.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Reproduction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Food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Thermal refuge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Predator Protection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Measurable Variables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999761"/>
              </p:ext>
            </p:extLst>
          </p:nvPr>
        </p:nvGraphicFramePr>
        <p:xfrm>
          <a:off x="2514600" y="1828800"/>
          <a:ext cx="3581400" cy="3524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/>
                <a:gridCol w="685800"/>
                <a:gridCol w="838200"/>
              </a:tblGrid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Habitat Variable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Rank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Weight</a:t>
                      </a:r>
                      <a:r>
                        <a:rPr lang="en-US" sz="1100" u="none" strike="noStrike" baseline="30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Shrub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2.25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Forb Diversity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Grass Diversity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Woodland /Grassland Edges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Vegetation Structural Diversity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Bare Ground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Grass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Tree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Forb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4.333333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Brush Piles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Grass</a:t>
                      </a:r>
                      <a:r>
                        <a:rPr lang="en-US" sz="1100" b="0" i="0" u="none" strike="noStrike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Height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Shrub</a:t>
                      </a:r>
                      <a:r>
                        <a:rPr lang="en-US" sz="1100" b="0" i="0" u="none" strike="noStrike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Height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Forb Height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Leaf</a:t>
                      </a:r>
                      <a:r>
                        <a:rPr lang="en-US" sz="1100" b="0" i="0" u="none" strike="noStrike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Litter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83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 Development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We are developing a separate model for each expert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Each model consists of 4 parts: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Measurable variables (the same for all experts)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Measured variable (can vary by expert)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Critical Habitat Components (can vary by expert)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Habitat suitability index (the result)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1000" y="4800600"/>
            <a:ext cx="8534400" cy="1905000"/>
            <a:chOff x="381000" y="4724400"/>
            <a:chExt cx="8534400" cy="19050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3333608394"/>
                </p:ext>
              </p:extLst>
            </p:nvPr>
          </p:nvGraphicFramePr>
          <p:xfrm>
            <a:off x="381000" y="4724400"/>
            <a:ext cx="8534400" cy="1905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6" name="Straight Connector 5"/>
            <p:cNvCxnSpPr/>
            <p:nvPr/>
          </p:nvCxnSpPr>
          <p:spPr>
            <a:xfrm>
              <a:off x="5791200" y="4953000"/>
              <a:ext cx="121920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791200" y="56388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791200" y="5638800"/>
              <a:ext cx="1219200" cy="609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4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Suitability Equations: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How to Measure?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325" y="1447800"/>
            <a:ext cx="7467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The same variable may be measured in multiple ways or times depending on which latent variable equation it is included in.  This allows incorporation of seasonal differences within a single model.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For example “Forb Height”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Measured in Fall -&gt; Predator Protection, Reproduction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Measured in Spring/ Summer -&gt; Food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Another example “Tree Cover”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Different values are optimal depending on where on the landscape this variable is measured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This will produce multiple sub-variables for each measureable variable 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74325618"/>
              </p:ext>
            </p:extLst>
          </p:nvPr>
        </p:nvGraphicFramePr>
        <p:xfrm>
          <a:off x="381000" y="4724400"/>
          <a:ext cx="85344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791200" y="4953000"/>
            <a:ext cx="1219200" cy="685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791200" y="5638800"/>
            <a:ext cx="1219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791200" y="5638800"/>
            <a:ext cx="1219200" cy="609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42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Suitability Pathways Revisited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074" y="914400"/>
            <a:ext cx="2743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Habitat Component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Diversity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Height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Cover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Brush Piles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Shrub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Shrub Height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Grass Diversity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Grass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Grass Height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Tree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Structural Diversity of Veg.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Woodland-Grassland Edges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Bare Ground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Leaf Litter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5407" y="918681"/>
            <a:ext cx="1600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Latent Variable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Reproduction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Food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Thermal Ref.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Predator Protection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200" y="918681"/>
            <a:ext cx="2057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Measured Variable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FD1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FD2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FH1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FH2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FC2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BP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SC2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SH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GD1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GD2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GD3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GC2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GH1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GH2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TC2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SD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WG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BG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LL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86674" y="1371600"/>
            <a:ext cx="3037726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86674" y="1371600"/>
            <a:ext cx="3037726" cy="152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24000" y="1676400"/>
            <a:ext cx="32004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524000" y="1676400"/>
            <a:ext cx="32004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47800" y="1981200"/>
            <a:ext cx="32766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47800" y="1981200"/>
            <a:ext cx="32766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47800" y="2514600"/>
            <a:ext cx="32766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00200" y="2765340"/>
            <a:ext cx="3124200" cy="540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00200" y="2765340"/>
            <a:ext cx="3124200" cy="2826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686674" y="3048000"/>
            <a:ext cx="3037726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828800" y="3505200"/>
            <a:ext cx="2895600" cy="757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828800" y="3580948"/>
            <a:ext cx="2895600" cy="766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828800" y="3580948"/>
            <a:ext cx="2895600" cy="3052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524000" y="3886200"/>
            <a:ext cx="32004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524000" y="3886200"/>
            <a:ext cx="32004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600200" y="4114800"/>
            <a:ext cx="31242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600200" y="4114800"/>
            <a:ext cx="31242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447800" y="4648200"/>
            <a:ext cx="32766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447800" y="4648200"/>
            <a:ext cx="3276600" cy="53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895600" y="4953000"/>
            <a:ext cx="18288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1800" y="5257800"/>
            <a:ext cx="17526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00200" y="5791200"/>
            <a:ext cx="31242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371600" y="6019800"/>
            <a:ext cx="3352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105400" y="13716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105400" y="1600200"/>
            <a:ext cx="2362200" cy="1447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105400" y="1828800"/>
            <a:ext cx="2362200" cy="1219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105400" y="1981200"/>
            <a:ext cx="2362200" cy="2133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105400" y="22098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105400" y="2438400"/>
            <a:ext cx="2362200" cy="1676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105400" y="2628900"/>
            <a:ext cx="2362200" cy="14859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105400" y="2819400"/>
            <a:ext cx="23622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105400" y="30480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105400" y="32766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5105400" y="24384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5105400" y="3048000"/>
            <a:ext cx="23622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5105400" y="3048000"/>
            <a:ext cx="2362200" cy="6477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5105400" y="2438400"/>
            <a:ext cx="2362200" cy="1447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5105400" y="30480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105400" y="3886200"/>
            <a:ext cx="23622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105400" y="3505200"/>
            <a:ext cx="23622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5105400" y="30480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5105400" y="4114800"/>
            <a:ext cx="23622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5105400" y="2438400"/>
            <a:ext cx="2362200" cy="2057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5105400" y="4114800"/>
            <a:ext cx="23622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5105400" y="3580948"/>
            <a:ext cx="2362200" cy="13720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5105400" y="41148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5105400" y="3580948"/>
            <a:ext cx="2362200" cy="16006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5105400" y="41148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5105400" y="2438400"/>
            <a:ext cx="2362200" cy="2971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5105400" y="3048000"/>
            <a:ext cx="2362200" cy="2362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5105400" y="3581400"/>
            <a:ext cx="2362200" cy="1828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5105400" y="4114800"/>
            <a:ext cx="2362200" cy="1295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5105400" y="2438400"/>
            <a:ext cx="2362200" cy="3200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5105400" y="3048000"/>
            <a:ext cx="2362200" cy="2590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5105400" y="3592056"/>
            <a:ext cx="2362200" cy="204674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5105400" y="4114800"/>
            <a:ext cx="2362200" cy="1524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5105400" y="2438400"/>
            <a:ext cx="2362200" cy="33909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5105400" y="4114800"/>
            <a:ext cx="2362200" cy="1714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V="1">
            <a:off x="5105400" y="3048000"/>
            <a:ext cx="2362200" cy="2971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5105400" y="3581400"/>
            <a:ext cx="2362200" cy="2438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6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a Mess!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8077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We can simplify the model if optimal values of measured variables are equivalent within a category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 smtClean="0">
                <a:solidFill>
                  <a:schemeClr val="bg1"/>
                </a:solidFill>
              </a:rPr>
              <a:t>For example, in this model the distribution of suitable values of “Forb Cover” are equivalent for both measured variables and for both latent variables.</a:t>
            </a:r>
          </a:p>
          <a:p>
            <a:endParaRPr lang="en-US" sz="1700" dirty="0" smtClean="0">
              <a:solidFill>
                <a:schemeClr val="bg1"/>
              </a:solidFill>
            </a:endParaRPr>
          </a:p>
          <a:p>
            <a:r>
              <a:rPr lang="en-US" sz="1700" dirty="0" smtClean="0">
                <a:solidFill>
                  <a:schemeClr val="bg1"/>
                </a:solidFill>
              </a:rPr>
              <a:t>FC1 = FC2 = 50% (+/- 15%) which is optimal for both Food and Protection</a:t>
            </a:r>
            <a:endParaRPr lang="en-US" sz="1700" dirty="0">
              <a:solidFill>
                <a:schemeClr val="bg1"/>
              </a:solidFill>
            </a:endParaRPr>
          </a:p>
          <a:p>
            <a:endParaRPr lang="en-US" sz="17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1700" dirty="0" smtClean="0">
                <a:solidFill>
                  <a:schemeClr val="bg1"/>
                </a:solidFill>
              </a:rPr>
              <a:t>Warning!  Have to be careful that measured variables are equivalent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700" dirty="0" smtClean="0">
                <a:solidFill>
                  <a:schemeClr val="bg1"/>
                </a:solidFill>
              </a:rPr>
              <a:t>Eliminating redundant relationships is somewhat arbitrary</a:t>
            </a:r>
            <a:endParaRPr lang="en-US" sz="170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000" y="4724400"/>
            <a:ext cx="8534400" cy="1905000"/>
            <a:chOff x="381000" y="4724400"/>
            <a:chExt cx="8534400" cy="1905000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1497852446"/>
                </p:ext>
              </p:extLst>
            </p:nvPr>
          </p:nvGraphicFramePr>
          <p:xfrm>
            <a:off x="381000" y="4724400"/>
            <a:ext cx="8534400" cy="1905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6" name="Straight Connector 5"/>
            <p:cNvCxnSpPr/>
            <p:nvPr/>
          </p:nvCxnSpPr>
          <p:spPr>
            <a:xfrm>
              <a:off x="5791200" y="4953000"/>
              <a:ext cx="121920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791200" y="56388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791200" y="5638800"/>
              <a:ext cx="1219200" cy="609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qual 8"/>
          <p:cNvSpPr/>
          <p:nvPr/>
        </p:nvSpPr>
        <p:spPr>
          <a:xfrm rot="5400000">
            <a:off x="3095625" y="5562600"/>
            <a:ext cx="304800" cy="152400"/>
          </a:xfrm>
          <a:prstGeom prst="mathEqual">
            <a:avLst/>
          </a:prstGeom>
          <a:solidFill>
            <a:srgbClr val="FF00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Equal 9"/>
          <p:cNvSpPr/>
          <p:nvPr/>
        </p:nvSpPr>
        <p:spPr>
          <a:xfrm rot="5400000">
            <a:off x="4191000" y="5219700"/>
            <a:ext cx="304800" cy="152400"/>
          </a:xfrm>
          <a:prstGeom prst="mathEqual">
            <a:avLst/>
          </a:prstGeom>
          <a:solidFill>
            <a:srgbClr val="FF00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3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Suitability Pathways Simplified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074" y="914400"/>
            <a:ext cx="2743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Habitat Component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Diversity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Height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Cover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Brush Piles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Shrub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Shrub Height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Grass Diversity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Grass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Grass Height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Tree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Structural Diversity of Veg.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Woodland-Grassland Edges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Bare Ground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Leaf Litter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5407" y="918681"/>
            <a:ext cx="1600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Latent Variable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Reproduction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Food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Thermal Ref.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Predator Protection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200" y="918681"/>
            <a:ext cx="2057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Measured Variable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FD1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FD2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FH1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FH2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FC2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BP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SC2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SH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GD1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GD2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GD3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GC2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GH1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GH2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TC2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SD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WG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BG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LL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86674" y="1371600"/>
            <a:ext cx="3037726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24000" y="1676400"/>
            <a:ext cx="32004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524000" y="1676400"/>
            <a:ext cx="32004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47800" y="1981200"/>
            <a:ext cx="32766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47800" y="2514600"/>
            <a:ext cx="32766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00200" y="2765340"/>
            <a:ext cx="3124200" cy="2826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686674" y="3048000"/>
            <a:ext cx="3037726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828800" y="3505200"/>
            <a:ext cx="2895600" cy="757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828800" y="3580948"/>
            <a:ext cx="2895600" cy="766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828800" y="3580948"/>
            <a:ext cx="2895600" cy="3052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524000" y="3886200"/>
            <a:ext cx="32004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524000" y="3886200"/>
            <a:ext cx="32004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600200" y="4114800"/>
            <a:ext cx="31242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447800" y="4648200"/>
            <a:ext cx="32766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447800" y="4648200"/>
            <a:ext cx="3276600" cy="53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895600" y="4953000"/>
            <a:ext cx="18288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1800" y="5257800"/>
            <a:ext cx="17526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00200" y="5791200"/>
            <a:ext cx="31242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371600" y="6019800"/>
            <a:ext cx="3352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105400" y="13716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105400" y="1828800"/>
            <a:ext cx="2362200" cy="1219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105400" y="1981200"/>
            <a:ext cx="2362200" cy="2133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105400" y="22098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105400" y="2628900"/>
            <a:ext cx="2362200" cy="14859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105400" y="30480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105400" y="32766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5105400" y="3048000"/>
            <a:ext cx="2362200" cy="6477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5105400" y="30480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105400" y="3505200"/>
            <a:ext cx="23622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5105400" y="30480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5105400" y="4114800"/>
            <a:ext cx="23622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5105400" y="4114800"/>
            <a:ext cx="23622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5105400" y="41148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5105400" y="41148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5105400" y="3048000"/>
            <a:ext cx="2362200" cy="2362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5105400" y="4114800"/>
            <a:ext cx="2362200" cy="1295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5105400" y="3048000"/>
            <a:ext cx="2362200" cy="2590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5105400" y="4114800"/>
            <a:ext cx="2362200" cy="1524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5105400" y="4114800"/>
            <a:ext cx="2362200" cy="1714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5105400" y="3581400"/>
            <a:ext cx="2362200" cy="2438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400" y="6269712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*This simplified model assumes equivalence of certain measured variables*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91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Suitability Functions of Measured Variables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1" y="2133600"/>
            <a:ext cx="6857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Asking experts to give define measured variables and draw distributions  of the suitability of these variables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Creating theoretical probability density graphs which closely match expert estimates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Combining probability densities into complete Habitat Suitability Models (HSI) for each expert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7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Creating Suitability Indices for Measured Variables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X:\Masked Bobwhite\Ellis graphs page 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6" t="28049" r="23183" b="53068"/>
          <a:stretch/>
        </p:blipFill>
        <p:spPr bwMode="auto">
          <a:xfrm>
            <a:off x="685800" y="1981200"/>
            <a:ext cx="3557111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16200" y="2193925"/>
            <a:ext cx="106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X:\Masked Bobwhite\Ellis graphs page 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7" t="59441" r="30698" b="25453"/>
          <a:stretch/>
        </p:blipFill>
        <p:spPr bwMode="auto">
          <a:xfrm>
            <a:off x="685800" y="4343400"/>
            <a:ext cx="3557111" cy="132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387596" y="2472309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387596" y="4763072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X:\Masked Bobwhite\Graphs\Suitability Functions\Dave Ellis\FH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91001"/>
            <a:ext cx="3017381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38200" y="3886200"/>
            <a:ext cx="14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Forb Height*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999" y="1600200"/>
            <a:ext cx="170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Forb Diversity*</a:t>
            </a:r>
            <a:endParaRPr lang="en-US" b="1" u="sng" dirty="0">
              <a:solidFill>
                <a:schemeClr val="bg1"/>
              </a:solidFill>
            </a:endParaRPr>
          </a:p>
        </p:txBody>
      </p:sp>
      <p:pic>
        <p:nvPicPr>
          <p:cNvPr id="7" name="Picture 2" descr="X:\Masked Bobwhite\Graphs\Suitability Functions\Dave Ellis\FD.e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84866"/>
            <a:ext cx="3017381" cy="169176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/>
          <p:cNvSpPr txBox="1"/>
          <p:nvPr/>
        </p:nvSpPr>
        <p:spPr>
          <a:xfrm>
            <a:off x="685800" y="6324600"/>
            <a:ext cx="260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*Drawings from Dave Ellis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0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Habitat Suitability Index Models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(HSI)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Developed by the USFWS in 1981 to better evaluate fish and wildlife habitat needs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Contain quantitative relationships between key environmental variables and habitat suitability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Typically reference numerous literature sources and consolidate information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Typically used as hypotheses of species-habitat relationships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Serve as a basis for improved decision making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Increase understanding of habitat relationships through testing and refinement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 be used to generate maps of ranked habitat units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428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Suitability Equations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2192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Reproduction</a:t>
            </a:r>
            <a:r>
              <a:rPr lang="en-US" dirty="0" smtClean="0">
                <a:solidFill>
                  <a:schemeClr val="bg1"/>
                </a:solidFill>
              </a:rPr>
              <a:t> = Forb Cover + Grass Diversity + Grass Cover + Tree Cover + Structural Diversity + Bare Ground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u="sng" dirty="0" smtClean="0">
                <a:solidFill>
                  <a:schemeClr val="bg1"/>
                </a:solidFill>
              </a:rPr>
              <a:t>Food </a:t>
            </a:r>
            <a:r>
              <a:rPr lang="en-US" dirty="0" smtClean="0">
                <a:solidFill>
                  <a:schemeClr val="bg1"/>
                </a:solidFill>
              </a:rPr>
              <a:t>= Forb Diversity + Forb Height * Forb Cover + Shrub Cover + Grass Diversity + Structural Diversity + Woodland-Grassland Edges + Leaf Litter</a:t>
            </a:r>
          </a:p>
          <a:p>
            <a:endParaRPr lang="en-US" b="1" u="sng" dirty="0">
              <a:solidFill>
                <a:schemeClr val="bg1"/>
              </a:solidFill>
            </a:endParaRPr>
          </a:p>
          <a:p>
            <a:r>
              <a:rPr lang="en-US" b="1" u="sng" dirty="0" smtClean="0">
                <a:solidFill>
                  <a:schemeClr val="bg1"/>
                </a:solidFill>
              </a:rPr>
              <a:t>Thermal Refuge </a:t>
            </a:r>
            <a:r>
              <a:rPr lang="en-US" dirty="0" smtClean="0">
                <a:solidFill>
                  <a:schemeClr val="bg1"/>
                </a:solidFill>
              </a:rPr>
              <a:t>= Tree Cover + Leaf Litter</a:t>
            </a:r>
          </a:p>
          <a:p>
            <a:endParaRPr lang="en-US" b="1" u="sng" dirty="0">
              <a:solidFill>
                <a:schemeClr val="bg1"/>
              </a:solidFill>
            </a:endParaRPr>
          </a:p>
          <a:p>
            <a:r>
              <a:rPr lang="en-US" b="1" u="sng" dirty="0" smtClean="0">
                <a:solidFill>
                  <a:schemeClr val="bg1"/>
                </a:solidFill>
              </a:rPr>
              <a:t>Predator Protection</a:t>
            </a:r>
            <a:r>
              <a:rPr lang="en-US" dirty="0" smtClean="0">
                <a:solidFill>
                  <a:schemeClr val="bg1"/>
                </a:solidFill>
              </a:rPr>
              <a:t> = Forb Height * Forb Cover + Brush Piles + Shrub Cover * Shrub Height + Grass Diversity + Grass Cover * Grass Height + Tree Cover + Structural Diversity + Woodland Grassland Edges + Bare Ground</a:t>
            </a:r>
          </a:p>
          <a:p>
            <a:endParaRPr lang="en-US" b="1" u="sng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000" y="4724400"/>
            <a:ext cx="8534400" cy="1905000"/>
            <a:chOff x="381000" y="4724400"/>
            <a:chExt cx="8534400" cy="1905000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644045471"/>
                </p:ext>
              </p:extLst>
            </p:nvPr>
          </p:nvGraphicFramePr>
          <p:xfrm>
            <a:off x="381000" y="4724400"/>
            <a:ext cx="8534400" cy="1905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6" name="Straight Connector 5"/>
            <p:cNvCxnSpPr/>
            <p:nvPr/>
          </p:nvCxnSpPr>
          <p:spPr>
            <a:xfrm>
              <a:off x="5791200" y="4953000"/>
              <a:ext cx="121920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791200" y="56388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791200" y="5638800"/>
              <a:ext cx="1219200" cy="609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3581400" y="4419600"/>
            <a:ext cx="1219200" cy="2362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0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Suitability Equations: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Additive or Interaction Terms?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Food </a:t>
            </a:r>
            <a:r>
              <a:rPr lang="en-US" dirty="0" smtClean="0">
                <a:solidFill>
                  <a:schemeClr val="bg1"/>
                </a:solidFill>
              </a:rPr>
              <a:t>= Forb Diversity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Forb Height </a:t>
            </a:r>
            <a:r>
              <a:rPr lang="en-US" dirty="0" smtClean="0">
                <a:solidFill>
                  <a:schemeClr val="accent2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Forb Cover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Shrub Cover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Grass Diversity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Structural Diversity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Woodland-Grassland Edges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Leaf Litter</a:t>
            </a:r>
          </a:p>
          <a:p>
            <a:endParaRPr lang="en-US" b="1" u="sng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(+) -&gt; If variables can compensate for each other then the relationship is additive.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(*) -&gt; If variables depend on each other then the relationship is interactive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 this example the “Forb Cover” must be at the correct “Forb Height” in order to be suitable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Suitability Equations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9812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Scores from each critical habitat function are combined to give an overall habitat suitability score</a:t>
            </a:r>
          </a:p>
          <a:p>
            <a:endParaRPr lang="en-US" sz="2400" b="1" u="sng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000" y="4267200"/>
            <a:ext cx="8534400" cy="1905000"/>
            <a:chOff x="381000" y="4724400"/>
            <a:chExt cx="8534400" cy="1905000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389523584"/>
                </p:ext>
              </p:extLst>
            </p:nvPr>
          </p:nvGraphicFramePr>
          <p:xfrm>
            <a:off x="381000" y="4724400"/>
            <a:ext cx="8534400" cy="1905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6" name="Straight Connector 5"/>
            <p:cNvCxnSpPr/>
            <p:nvPr/>
          </p:nvCxnSpPr>
          <p:spPr>
            <a:xfrm>
              <a:off x="5791200" y="4953000"/>
              <a:ext cx="121920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791200" y="56388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791200" y="5638800"/>
              <a:ext cx="1219200" cy="609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5610225" y="4000500"/>
            <a:ext cx="1447800" cy="2362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Suitability Pathways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209800"/>
            <a:ext cx="19099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Reproduction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Food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Thermal Ref.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Predator Protection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3276600"/>
            <a:ext cx="277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Habitat Suitability</a:t>
            </a: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2362200" y="2438400"/>
            <a:ext cx="3733800" cy="109981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295400" y="3200400"/>
            <a:ext cx="4800600" cy="33781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2362200" y="3538210"/>
            <a:ext cx="3733800" cy="3479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1"/>
          </p:cNvCxnSpPr>
          <p:nvPr/>
        </p:nvCxnSpPr>
        <p:spPr>
          <a:xfrm flipV="1">
            <a:off x="1981200" y="3538210"/>
            <a:ext cx="4114800" cy="12623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5800" y="595597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Equation:  Reproduction * Food * Thermal </a:t>
            </a:r>
            <a:r>
              <a:rPr lang="en-US" dirty="0" err="1" smtClean="0">
                <a:solidFill>
                  <a:schemeClr val="bg1"/>
                </a:solidFill>
              </a:rPr>
              <a:t>Refugia</a:t>
            </a:r>
            <a:r>
              <a:rPr lang="en-US" dirty="0" smtClean="0">
                <a:solidFill>
                  <a:schemeClr val="bg1"/>
                </a:solidFill>
              </a:rPr>
              <a:t>  * Predator Protection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Suitability Pathways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209800"/>
            <a:ext cx="19099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Reproduction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Food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Thermal Ref.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Predator Protection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3276600"/>
            <a:ext cx="277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Habitat Suitability</a:t>
            </a: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2362200" y="2438400"/>
            <a:ext cx="3733800" cy="109981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295400" y="3200400"/>
            <a:ext cx="4800600" cy="33781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2362200" y="3538210"/>
            <a:ext cx="3733800" cy="3479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1"/>
          </p:cNvCxnSpPr>
          <p:nvPr/>
        </p:nvCxnSpPr>
        <p:spPr>
          <a:xfrm flipV="1">
            <a:off x="1981200" y="3538210"/>
            <a:ext cx="4114800" cy="12623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92974" y="1675894"/>
            <a:ext cx="2590800" cy="41148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95700" y="4648200"/>
            <a:ext cx="461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the score of any of these critical components is 0 then the entire model is also 0.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3505200" y="4648200"/>
            <a:ext cx="190500" cy="646331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9" idx="1"/>
          </p:cNvCxnSpPr>
          <p:nvPr/>
        </p:nvCxnSpPr>
        <p:spPr>
          <a:xfrm>
            <a:off x="2590800" y="4876800"/>
            <a:ext cx="914400" cy="94566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800" y="5943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Equation:  Reproduction </a:t>
            </a:r>
            <a:r>
              <a:rPr lang="en-US" dirty="0" smtClean="0">
                <a:solidFill>
                  <a:schemeClr val="accent2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Food </a:t>
            </a:r>
            <a:r>
              <a:rPr lang="en-US" dirty="0" smtClean="0">
                <a:solidFill>
                  <a:schemeClr val="accent2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Thermal </a:t>
            </a:r>
            <a:r>
              <a:rPr lang="en-US" dirty="0" err="1" smtClean="0">
                <a:solidFill>
                  <a:schemeClr val="bg1"/>
                </a:solidFill>
              </a:rPr>
              <a:t>Refugia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accent2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Predator Protection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1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Next Steps…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057400"/>
            <a:ext cx="69342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Continue with expert interviews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Create HSI models for each expert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Create consensus model by incorporating information from all experts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Field testing models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7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6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 to Masked Bobwhite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habitat suitability model will be very valuable for masked bobwhite recovery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Can inform the search for existing masked bobwhite populations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Can help identify the best places to release captive bred bobwhites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2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Masked Bobwhite Literature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Early descriptive papers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Reviewed and described by Roy Tomlinson(1972)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General description of the species and range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escription of the habitat but little quantification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Some description of the diet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dirty="0">
                <a:solidFill>
                  <a:schemeClr val="bg1"/>
                </a:solidFill>
              </a:rPr>
              <a:t>Captive Breeding and Release Papers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Not focused on habitat issues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2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Masked Bobwhite Literature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>
                <a:solidFill>
                  <a:schemeClr val="bg1"/>
                </a:solidFill>
              </a:rPr>
              <a:t>Habitat Use Papers</a:t>
            </a:r>
          </a:p>
          <a:p>
            <a:pPr marL="914400" lvl="1" indent="-514350"/>
            <a:r>
              <a:rPr lang="en-US" dirty="0" smtClean="0">
                <a:solidFill>
                  <a:schemeClr val="bg1"/>
                </a:solidFill>
              </a:rPr>
              <a:t>Restricted to a small number of variables</a:t>
            </a:r>
          </a:p>
          <a:p>
            <a:pPr marL="1314450" lvl="2" indent="-514350"/>
            <a:r>
              <a:rPr lang="en-US" dirty="0" smtClean="0">
                <a:solidFill>
                  <a:schemeClr val="bg1"/>
                </a:solidFill>
              </a:rPr>
              <a:t>Woody Vegetation (</a:t>
            </a:r>
            <a:r>
              <a:rPr lang="en-US" dirty="0" err="1" smtClean="0">
                <a:solidFill>
                  <a:schemeClr val="bg1"/>
                </a:solidFill>
              </a:rPr>
              <a:t>Guthery</a:t>
            </a:r>
            <a:r>
              <a:rPr lang="en-US" dirty="0" smtClean="0">
                <a:solidFill>
                  <a:schemeClr val="bg1"/>
                </a:solidFill>
              </a:rPr>
              <a:t> et al. 2000, 2001; Ellis et al.)</a:t>
            </a:r>
          </a:p>
          <a:p>
            <a:pPr marL="1314450" lvl="2" indent="-514350"/>
            <a:r>
              <a:rPr lang="en-US" dirty="0" smtClean="0">
                <a:solidFill>
                  <a:schemeClr val="bg1"/>
                </a:solidFill>
              </a:rPr>
              <a:t>Bare Ground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Guthery</a:t>
            </a:r>
            <a:r>
              <a:rPr lang="en-US" dirty="0">
                <a:solidFill>
                  <a:schemeClr val="bg1"/>
                </a:solidFill>
              </a:rPr>
              <a:t> et al. 2000, 2001)</a:t>
            </a:r>
          </a:p>
          <a:p>
            <a:pPr marL="1314450" lvl="2" indent="-514350"/>
            <a:r>
              <a:rPr lang="en-US" dirty="0">
                <a:solidFill>
                  <a:schemeClr val="bg1"/>
                </a:solidFill>
              </a:rPr>
              <a:t>Cover (</a:t>
            </a:r>
            <a:r>
              <a:rPr lang="en-US" dirty="0" err="1">
                <a:solidFill>
                  <a:schemeClr val="bg1"/>
                </a:solidFill>
              </a:rPr>
              <a:t>Guthery</a:t>
            </a:r>
            <a:r>
              <a:rPr lang="en-US" dirty="0">
                <a:solidFill>
                  <a:schemeClr val="bg1"/>
                </a:solidFill>
              </a:rPr>
              <a:t> et al. 2000, 2001)</a:t>
            </a:r>
          </a:p>
          <a:p>
            <a:pPr marL="1314450" lvl="2" indent="-514350"/>
            <a:r>
              <a:rPr lang="en-US" dirty="0">
                <a:solidFill>
                  <a:schemeClr val="bg1"/>
                </a:solidFill>
              </a:rPr>
              <a:t>Temperature (</a:t>
            </a:r>
            <a:r>
              <a:rPr lang="en-US" dirty="0" err="1">
                <a:solidFill>
                  <a:schemeClr val="bg1"/>
                </a:solidFill>
              </a:rPr>
              <a:t>Guthery</a:t>
            </a:r>
            <a:r>
              <a:rPr lang="en-US" dirty="0">
                <a:solidFill>
                  <a:schemeClr val="bg1"/>
                </a:solidFill>
              </a:rPr>
              <a:t> et al. 2000, 2001)</a:t>
            </a:r>
          </a:p>
          <a:p>
            <a:pPr marL="1314450" lvl="2" indent="-514350"/>
            <a:r>
              <a:rPr lang="en-US" dirty="0" smtClean="0">
                <a:solidFill>
                  <a:schemeClr val="bg1"/>
                </a:solidFill>
              </a:rPr>
              <a:t>Herbaceous Vegetation (</a:t>
            </a:r>
            <a:r>
              <a:rPr lang="en-US" dirty="0" err="1" smtClean="0">
                <a:solidFill>
                  <a:schemeClr val="bg1"/>
                </a:solidFill>
              </a:rPr>
              <a:t>Guthery</a:t>
            </a:r>
            <a:r>
              <a:rPr lang="en-US" dirty="0" smtClean="0">
                <a:solidFill>
                  <a:schemeClr val="bg1"/>
                </a:solidFill>
              </a:rPr>
              <a:t> et al. 2000, 2001)</a:t>
            </a:r>
          </a:p>
          <a:p>
            <a:pPr marL="1314450" lvl="2" indent="-514350"/>
            <a:r>
              <a:rPr lang="en-US" dirty="0" smtClean="0">
                <a:solidFill>
                  <a:schemeClr val="bg1"/>
                </a:solidFill>
              </a:rPr>
              <a:t>Invasive species (</a:t>
            </a:r>
            <a:r>
              <a:rPr lang="en-US" dirty="0" err="1" smtClean="0">
                <a:solidFill>
                  <a:schemeClr val="bg1"/>
                </a:solidFill>
              </a:rPr>
              <a:t>Kuvleski</a:t>
            </a:r>
            <a:r>
              <a:rPr lang="en-US" dirty="0" smtClean="0">
                <a:solidFill>
                  <a:schemeClr val="bg1"/>
                </a:solidFill>
              </a:rPr>
              <a:t> 2001)</a:t>
            </a:r>
          </a:p>
          <a:p>
            <a:pPr marL="914400" lvl="1" indent="-514350"/>
            <a:r>
              <a:rPr lang="en-US" dirty="0" smtClean="0">
                <a:solidFill>
                  <a:schemeClr val="bg1"/>
                </a:solidFill>
              </a:rPr>
              <a:t>Do not incorporate seasonal differences in habitat needs</a:t>
            </a:r>
          </a:p>
          <a:p>
            <a:pPr marL="914400" lvl="1" indent="-514350"/>
            <a:r>
              <a:rPr lang="en-US" dirty="0" smtClean="0">
                <a:solidFill>
                  <a:schemeClr val="bg1"/>
                </a:solidFill>
              </a:rPr>
              <a:t>Typically focused on the breeding season</a:t>
            </a:r>
          </a:p>
          <a:p>
            <a:pPr marL="914400" lvl="1" indent="-514350"/>
            <a:r>
              <a:rPr lang="en-US" dirty="0" smtClean="0">
                <a:solidFill>
                  <a:schemeClr val="bg1"/>
                </a:solidFill>
              </a:rPr>
              <a:t>Based on small samples in questionable habitat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>
                <a:solidFill>
                  <a:schemeClr val="bg1"/>
                </a:solidFill>
              </a:rPr>
              <a:t>Northern Bobwhite Papers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Not necessarily applicable to masked bobwhites</a:t>
            </a:r>
          </a:p>
          <a:p>
            <a:pPr marL="1314450" lvl="2" indent="-514350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0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Expert Opinion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Expert opinion has been used to develop models for many species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Best used for species where data is limited (Pearce et al. 2001)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Frequently used for habitat suitability models (Johnson and </a:t>
            </a:r>
            <a:r>
              <a:rPr lang="en-US" dirty="0" err="1" smtClean="0">
                <a:solidFill>
                  <a:schemeClr val="bg1"/>
                </a:solidFill>
              </a:rPr>
              <a:t>Gillingham</a:t>
            </a:r>
            <a:r>
              <a:rPr lang="en-US" dirty="0" smtClean="0">
                <a:solidFill>
                  <a:schemeClr val="bg1"/>
                </a:solidFill>
              </a:rPr>
              <a:t> 2004)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60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Goals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bg1"/>
                </a:solidFill>
              </a:rPr>
              <a:t>Interview species experts to determine important habitat features</a:t>
            </a:r>
          </a:p>
          <a:p>
            <a:pPr marL="457200" indent="-457200">
              <a:buFont typeface="+mj-lt"/>
              <a:buAutoNum type="arabicPeriod"/>
            </a:pPr>
            <a:endParaRPr lang="en-US" sz="25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bg1"/>
                </a:solidFill>
              </a:rPr>
              <a:t>Quantify </a:t>
            </a:r>
            <a:r>
              <a:rPr lang="en-US" sz="2500" dirty="0">
                <a:solidFill>
                  <a:schemeClr val="bg1"/>
                </a:solidFill>
              </a:rPr>
              <a:t>the relationships between important habitat features and habitat suitability for masked </a:t>
            </a:r>
            <a:r>
              <a:rPr lang="en-US" sz="2500" dirty="0" smtClean="0">
                <a:solidFill>
                  <a:schemeClr val="bg1"/>
                </a:solidFill>
              </a:rPr>
              <a:t>bobwhite</a:t>
            </a:r>
          </a:p>
          <a:p>
            <a:pPr marL="457200" indent="-457200">
              <a:buFont typeface="+mj-lt"/>
              <a:buAutoNum type="arabicPeriod"/>
            </a:pPr>
            <a:endParaRPr lang="en-US" sz="25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bg1"/>
                </a:solidFill>
              </a:rPr>
              <a:t>Translate the various bivariate relationships between habitat features and masked bobwhite into a suite of mathematical habitat suitability models</a:t>
            </a:r>
          </a:p>
          <a:p>
            <a:pPr marL="457200" indent="-457200">
              <a:buFont typeface="+mj-lt"/>
              <a:buAutoNum type="arabicPeriod"/>
            </a:pPr>
            <a:endParaRPr lang="en-US" sz="2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98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Project Goal #1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Important Variables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880300"/>
              </p:ext>
            </p:extLst>
          </p:nvPr>
        </p:nvGraphicFramePr>
        <p:xfrm>
          <a:off x="2514600" y="1828800"/>
          <a:ext cx="3581400" cy="421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/>
                <a:gridCol w="685800"/>
                <a:gridCol w="838200"/>
              </a:tblGrid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Habitat Variable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Rank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Weight</a:t>
                      </a:r>
                      <a:r>
                        <a:rPr lang="en-US" sz="1100" u="none" strike="noStrike" baseline="30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Climate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-2.166667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Leguminous Shrubs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2.25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Thermal </a:t>
                      </a:r>
                      <a:r>
                        <a:rPr lang="en-US" sz="1100" u="none" strike="noStrike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Refugia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2.5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Winter Food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2.75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Herbaceous Species Diversity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Woodland /Grassland Edges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Vegetation Structural Diversity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Brush and Shrub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3.666667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Bare Ground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Grass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Tree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Avian Predators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-4.333333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Forb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4.333333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Mammalian Predators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-4.666667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Arthropod Diversity and Abundance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Invasive Plant </a:t>
                      </a:r>
                      <a:r>
                        <a:rPr lang="en-US" sz="1100" u="none" strike="noStrike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spp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6.5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Vegetation Height (herbaceous)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16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Variables to Models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1" y="1981200"/>
            <a:ext cx="708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How do we get from a list of important variables to functional habitat suitability models?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22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9229</TotalTime>
  <Words>1578</Words>
  <Application>Microsoft Office PowerPoint</Application>
  <PresentationFormat>On-screen Show (4:3)</PresentationFormat>
  <Paragraphs>431</Paragraphs>
  <Slides>26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Developing a habitat suitability index model for masked bobwhite; Project Update</vt:lpstr>
      <vt:lpstr>Habitat Suitability Index Models (HSI)</vt:lpstr>
      <vt:lpstr>Application to Masked Bobwhite</vt:lpstr>
      <vt:lpstr>Masked Bobwhite Literature</vt:lpstr>
      <vt:lpstr>Masked Bobwhite Literature</vt:lpstr>
      <vt:lpstr>Expert Opinion</vt:lpstr>
      <vt:lpstr>Project Goals</vt:lpstr>
      <vt:lpstr>Project Goal #1 Important Variables</vt:lpstr>
      <vt:lpstr>Variables to Models</vt:lpstr>
      <vt:lpstr>Variables to Models</vt:lpstr>
      <vt:lpstr>Variables to Models</vt:lpstr>
      <vt:lpstr>Measurable Variables</vt:lpstr>
      <vt:lpstr>Model Development</vt:lpstr>
      <vt:lpstr>Suitability Equations: How to Measure?</vt:lpstr>
      <vt:lpstr>Suitability Pathways Revisited</vt:lpstr>
      <vt:lpstr>What a Mess!</vt:lpstr>
      <vt:lpstr>Suitability Pathways Simplified</vt:lpstr>
      <vt:lpstr>Suitability Functions of Measured Variables</vt:lpstr>
      <vt:lpstr>Creating Suitability Indices for Measured Variables</vt:lpstr>
      <vt:lpstr>Suitability Equations</vt:lpstr>
      <vt:lpstr>Suitability Equations: Additive or Interaction Terms?</vt:lpstr>
      <vt:lpstr>Suitability Equations</vt:lpstr>
      <vt:lpstr>Suitability Pathways</vt:lpstr>
      <vt:lpstr>Suitability Pathways</vt:lpstr>
      <vt:lpstr>Next Steps…</vt:lpstr>
      <vt:lpstr>Questions?</vt:lpstr>
    </vt:vector>
  </TitlesOfParts>
  <Company>SNRE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habitat suitability model for masked bobwhite quail from expert opinion</dc:title>
  <dc:creator>Dlaroche</dc:creator>
  <cp:lastModifiedBy>Dlaroche</cp:lastModifiedBy>
  <cp:revision>125</cp:revision>
  <dcterms:created xsi:type="dcterms:W3CDTF">2012-01-16T22:37:19Z</dcterms:created>
  <dcterms:modified xsi:type="dcterms:W3CDTF">2012-07-24T16:38:44Z</dcterms:modified>
</cp:coreProperties>
</file>