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A8CF-340E-47E0-BDB6-BEB2B23C7F1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D810-B211-4402-AFAD-E17D131C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0200" y="1447800"/>
            <a:ext cx="289560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0" y="2209800"/>
            <a:ext cx="7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2971800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7600" y="2971800"/>
            <a:ext cx="9144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4114800"/>
            <a:ext cx="266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0" y="4114800"/>
            <a:ext cx="1600200" cy="121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48100" y="4724400"/>
            <a:ext cx="80010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3017" y="639246"/>
            <a:ext cx="413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Established Species / Gene Tree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06684" y="2874704"/>
            <a:ext cx="2283431" cy="803791"/>
            <a:chOff x="5867400" y="1263134"/>
            <a:chExt cx="2283431" cy="80379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867400" y="14478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67400" y="1882259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00800" y="1263134"/>
              <a:ext cx="1314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Convergent 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0800" y="1697593"/>
              <a:ext cx="1750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Non-convergent 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97184" y="2495847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Branch Type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653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0200" y="1371600"/>
            <a:ext cx="2971800" cy="3124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7175" y="190500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2362200"/>
            <a:ext cx="9144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2680513"/>
            <a:ext cx="1219200" cy="900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09900" y="2992695"/>
            <a:ext cx="1562100" cy="1122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3587085"/>
            <a:ext cx="2133600" cy="16707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86200" y="4724400"/>
            <a:ext cx="685800" cy="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9275" y="668892"/>
            <a:ext cx="362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Alternative Hypothesis Tree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06684" y="2874704"/>
            <a:ext cx="2283431" cy="803791"/>
            <a:chOff x="5867400" y="1263134"/>
            <a:chExt cx="2283431" cy="80379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867400" y="1447800"/>
              <a:ext cx="381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67400" y="1882259"/>
              <a:ext cx="381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00800" y="1263134"/>
              <a:ext cx="1314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Convergent 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0800" y="1697593"/>
              <a:ext cx="1750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Non-convergent 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97184" y="2495847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Branch Type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680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3/19/2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16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LaRoche, Dominic {DTIO~Tucson}</dc:creator>
  <cp:lastModifiedBy>LaRoche, Dominic {DTIO~Tucson}</cp:lastModifiedBy>
  <cp:revision>5</cp:revision>
  <dcterms:created xsi:type="dcterms:W3CDTF">2015-03-12T15:58:53Z</dcterms:created>
  <dcterms:modified xsi:type="dcterms:W3CDTF">2015-03-19T20:10:35Z</dcterms:modified>
</cp:coreProperties>
</file>