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55C0D-E960-4E39-859E-84B2827BAED0}" v="49" dt="2024-11-05T16:30:34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a Cruz Useche" userId="9264492ecb3097a4" providerId="LiveId" clId="{5F255C0D-E960-4E39-859E-84B2827BAED0}"/>
    <pc:docChg chg="undo custSel addSld modSld sldOrd">
      <pc:chgData name="Rossana Cruz Useche" userId="9264492ecb3097a4" providerId="LiveId" clId="{5F255C0D-E960-4E39-859E-84B2827BAED0}" dt="2024-11-05T16:31:08.212" v="2329" actId="20577"/>
      <pc:docMkLst>
        <pc:docMk/>
      </pc:docMkLst>
      <pc:sldChg chg="addSp delSp modSp mod">
        <pc:chgData name="Rossana Cruz Useche" userId="9264492ecb3097a4" providerId="LiveId" clId="{5F255C0D-E960-4E39-859E-84B2827BAED0}" dt="2024-11-05T15:43:21.689" v="450" actId="1076"/>
        <pc:sldMkLst>
          <pc:docMk/>
          <pc:sldMk cId="1489921639" sldId="256"/>
        </pc:sldMkLst>
        <pc:spChg chg="del">
          <ac:chgData name="Rossana Cruz Useche" userId="9264492ecb3097a4" providerId="LiveId" clId="{5F255C0D-E960-4E39-859E-84B2827BAED0}" dt="2024-11-05T15:12:19.693" v="1" actId="478"/>
          <ac:spMkLst>
            <pc:docMk/>
            <pc:sldMk cId="1489921639" sldId="256"/>
            <ac:spMk id="2" creationId="{75F508D1-7D77-4E0B-C67F-8BE861BAD3C2}"/>
          </ac:spMkLst>
        </pc:spChg>
        <pc:spChg chg="del">
          <ac:chgData name="Rossana Cruz Useche" userId="9264492ecb3097a4" providerId="LiveId" clId="{5F255C0D-E960-4E39-859E-84B2827BAED0}" dt="2024-11-05T15:12:17.410" v="0" actId="478"/>
          <ac:spMkLst>
            <pc:docMk/>
            <pc:sldMk cId="1489921639" sldId="256"/>
            <ac:spMk id="3" creationId="{412FC35B-0AC2-9A21-6240-103414455112}"/>
          </ac:spMkLst>
        </pc:spChg>
        <pc:spChg chg="add del mod">
          <ac:chgData name="Rossana Cruz Useche" userId="9264492ecb3097a4" providerId="LiveId" clId="{5F255C0D-E960-4E39-859E-84B2827BAED0}" dt="2024-11-05T15:19:59.969" v="4" actId="478"/>
          <ac:spMkLst>
            <pc:docMk/>
            <pc:sldMk cId="1489921639" sldId="256"/>
            <ac:spMk id="4" creationId="{D521C9F4-08A6-946B-B844-8AD75A4577F5}"/>
          </ac:spMkLst>
        </pc:spChg>
        <pc:spChg chg="add del mod">
          <ac:chgData name="Rossana Cruz Useche" userId="9264492ecb3097a4" providerId="LiveId" clId="{5F255C0D-E960-4E39-859E-84B2827BAED0}" dt="2024-11-05T15:21:42.268" v="128"/>
          <ac:spMkLst>
            <pc:docMk/>
            <pc:sldMk cId="1489921639" sldId="256"/>
            <ac:spMk id="5" creationId="{E3B43888-49F8-C24F-0B22-6A457E7F9443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6" creationId="{29382390-7DF5-673A-2E82-26B0A4B7ADB8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7" creationId="{F404E3ED-628E-8CE3-E508-1108F117CC7A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8" creationId="{2AB51BBD-6289-7DAB-271C-82A9C9237E16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9" creationId="{53EC4336-17F6-8189-C912-611D74C1669E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10" creationId="{207ABA37-1ABC-CD58-F592-DDEDBB6899A8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11" creationId="{CADCA174-B6CB-3A16-FCE7-CC6307455A4D}"/>
          </ac:spMkLst>
        </pc:spChg>
        <pc:spChg chg="add del mod">
          <ac:chgData name="Rossana Cruz Useche" userId="9264492ecb3097a4" providerId="LiveId" clId="{5F255C0D-E960-4E39-859E-84B2827BAED0}" dt="2024-11-05T15:35:52.233" v="336" actId="478"/>
          <ac:spMkLst>
            <pc:docMk/>
            <pc:sldMk cId="1489921639" sldId="256"/>
            <ac:spMk id="12" creationId="{FD59E305-46C2-87CC-DA5D-CB45EA32A666}"/>
          </ac:spMkLst>
        </pc:spChg>
        <pc:spChg chg="add del mod">
          <ac:chgData name="Rossana Cruz Useche" userId="9264492ecb3097a4" providerId="LiveId" clId="{5F255C0D-E960-4E39-859E-84B2827BAED0}" dt="2024-11-05T15:36:01.672" v="337" actId="478"/>
          <ac:spMkLst>
            <pc:docMk/>
            <pc:sldMk cId="1489921639" sldId="256"/>
            <ac:spMk id="13" creationId="{254CD4CB-A0CF-07EC-79B0-69D2AC937E87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34" creationId="{895DD427-3A53-254D-AE83-0F31E1F3B3E1}"/>
          </ac:spMkLst>
        </pc:spChg>
        <pc:spChg chg="add mod">
          <ac:chgData name="Rossana Cruz Useche" userId="9264492ecb3097a4" providerId="LiveId" clId="{5F255C0D-E960-4E39-859E-84B2827BAED0}" dt="2024-11-05T15:43:11.084" v="448" actId="164"/>
          <ac:spMkLst>
            <pc:docMk/>
            <pc:sldMk cId="1489921639" sldId="256"/>
            <ac:spMk id="35" creationId="{451B31A7-8098-CCC0-71B9-E5BEF3EBFE04}"/>
          </ac:spMkLst>
        </pc:spChg>
        <pc:spChg chg="add mod">
          <ac:chgData name="Rossana Cruz Useche" userId="9264492ecb3097a4" providerId="LiveId" clId="{5F255C0D-E960-4E39-859E-84B2827BAED0}" dt="2024-11-05T15:42:48.208" v="418" actId="20577"/>
          <ac:spMkLst>
            <pc:docMk/>
            <pc:sldMk cId="1489921639" sldId="256"/>
            <ac:spMk id="37" creationId="{73CB0D87-9FA8-2960-870C-1B83E7A4C77F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38" creationId="{EAAD97C2-0852-0E3A-DA55-78136C850C26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39" creationId="{5D7C5695-6B7F-A786-54D3-71A18D56EA2E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40" creationId="{90F81164-4DC5-2CF2-4BC4-E146A7C20E72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41" creationId="{F17B5DE0-697B-E5E1-94BF-CD3626509E5B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42" creationId="{7B7F5C25-9721-0912-9668-D6DD2EDC7525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43" creationId="{BA4C90C3-5434-E8E1-A807-87988ED2DDBB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48" creationId="{93FE2848-837B-3BD7-8C42-43EA8506F65A}"/>
          </ac:spMkLst>
        </pc:spChg>
        <pc:spChg chg="add mod">
          <ac:chgData name="Rossana Cruz Useche" userId="9264492ecb3097a4" providerId="LiveId" clId="{5F255C0D-E960-4E39-859E-84B2827BAED0}" dt="2024-11-05T15:43:06.335" v="447" actId="571"/>
          <ac:spMkLst>
            <pc:docMk/>
            <pc:sldMk cId="1489921639" sldId="256"/>
            <ac:spMk id="49" creationId="{1FE2A4E5-64BC-4888-DF99-764EAFE49378}"/>
          </ac:spMkLst>
        </pc:spChg>
        <pc:grpChg chg="add mod">
          <ac:chgData name="Rossana Cruz Useche" userId="9264492ecb3097a4" providerId="LiveId" clId="{5F255C0D-E960-4E39-859E-84B2827BAED0}" dt="2024-11-05T15:43:16.721" v="449" actId="1076"/>
          <ac:grpSpMkLst>
            <pc:docMk/>
            <pc:sldMk cId="1489921639" sldId="256"/>
            <ac:grpSpMk id="51" creationId="{D232DC0F-6C85-6864-127D-AB9C4E210A08}"/>
          </ac:grpSpMkLst>
        </pc:grpChg>
        <pc:cxnChg chg="add mod">
          <ac:chgData name="Rossana Cruz Useche" userId="9264492ecb3097a4" providerId="LiveId" clId="{5F255C0D-E960-4E39-859E-84B2827BAED0}" dt="2024-11-05T15:43:16.721" v="449" actId="1076"/>
          <ac:cxnSpMkLst>
            <pc:docMk/>
            <pc:sldMk cId="1489921639" sldId="256"/>
            <ac:cxnSpMk id="15" creationId="{D4B807C8-C474-DC69-6021-C2878A6A3BFB}"/>
          </ac:cxnSpMkLst>
        </pc:cxnChg>
        <pc:cxnChg chg="add mod">
          <ac:chgData name="Rossana Cruz Useche" userId="9264492ecb3097a4" providerId="LiveId" clId="{5F255C0D-E960-4E39-859E-84B2827BAED0}" dt="2024-11-05T15:43:21.689" v="450" actId="1076"/>
          <ac:cxnSpMkLst>
            <pc:docMk/>
            <pc:sldMk cId="1489921639" sldId="256"/>
            <ac:cxnSpMk id="17" creationId="{C8AE8BB4-11DC-A930-28E1-688227EF3797}"/>
          </ac:cxnSpMkLst>
        </pc:cxnChg>
        <pc:cxnChg chg="add mod">
          <ac:chgData name="Rossana Cruz Useche" userId="9264492ecb3097a4" providerId="LiveId" clId="{5F255C0D-E960-4E39-859E-84B2827BAED0}" dt="2024-11-05T15:43:11.084" v="448" actId="164"/>
          <ac:cxnSpMkLst>
            <pc:docMk/>
            <pc:sldMk cId="1489921639" sldId="256"/>
            <ac:cxnSpMk id="19" creationId="{74B7C1DA-EFDB-03B4-2D56-76946CE71309}"/>
          </ac:cxnSpMkLst>
        </pc:cxnChg>
        <pc:cxnChg chg="add mod">
          <ac:chgData name="Rossana Cruz Useche" userId="9264492ecb3097a4" providerId="LiveId" clId="{5F255C0D-E960-4E39-859E-84B2827BAED0}" dt="2024-11-05T15:43:11.084" v="448" actId="164"/>
          <ac:cxnSpMkLst>
            <pc:docMk/>
            <pc:sldMk cId="1489921639" sldId="256"/>
            <ac:cxnSpMk id="24" creationId="{806815A8-A06A-B262-02EA-3E1ADCA798D8}"/>
          </ac:cxnSpMkLst>
        </pc:cxnChg>
        <pc:cxnChg chg="add mod">
          <ac:chgData name="Rossana Cruz Useche" userId="9264492ecb3097a4" providerId="LiveId" clId="{5F255C0D-E960-4E39-859E-84B2827BAED0}" dt="2024-11-05T15:43:11.084" v="448" actId="164"/>
          <ac:cxnSpMkLst>
            <pc:docMk/>
            <pc:sldMk cId="1489921639" sldId="256"/>
            <ac:cxnSpMk id="26" creationId="{FD2098D2-6073-837C-A05B-6846FD8F3479}"/>
          </ac:cxnSpMkLst>
        </pc:cxnChg>
        <pc:cxnChg chg="add del mod">
          <ac:chgData name="Rossana Cruz Useche" userId="9264492ecb3097a4" providerId="LiveId" clId="{5F255C0D-E960-4E39-859E-84B2827BAED0}" dt="2024-11-05T15:35:51.289" v="335" actId="478"/>
          <ac:cxnSpMkLst>
            <pc:docMk/>
            <pc:sldMk cId="1489921639" sldId="256"/>
            <ac:cxnSpMk id="27" creationId="{16518FF8-2D99-CB33-0EDD-793CE74D105D}"/>
          </ac:cxnSpMkLst>
        </pc:cxnChg>
        <pc:cxnChg chg="add mod">
          <ac:chgData name="Rossana Cruz Useche" userId="9264492ecb3097a4" providerId="LiveId" clId="{5F255C0D-E960-4E39-859E-84B2827BAED0}" dt="2024-11-05T15:43:11.084" v="448" actId="164"/>
          <ac:cxnSpMkLst>
            <pc:docMk/>
            <pc:sldMk cId="1489921639" sldId="256"/>
            <ac:cxnSpMk id="31" creationId="{AC4DE2EC-D139-5058-E970-061D0FD57FCE}"/>
          </ac:cxnSpMkLst>
        </pc:cxnChg>
        <pc:cxnChg chg="add mod">
          <ac:chgData name="Rossana Cruz Useche" userId="9264492ecb3097a4" providerId="LiveId" clId="{5F255C0D-E960-4E39-859E-84B2827BAED0}" dt="2024-11-05T15:43:11.084" v="448" actId="164"/>
          <ac:cxnSpMkLst>
            <pc:docMk/>
            <pc:sldMk cId="1489921639" sldId="256"/>
            <ac:cxnSpMk id="36" creationId="{327E6127-2CB7-B1F1-806C-556EF2D05B0F}"/>
          </ac:cxnSpMkLst>
        </pc:cxnChg>
        <pc:cxnChg chg="add mod">
          <ac:chgData name="Rossana Cruz Useche" userId="9264492ecb3097a4" providerId="LiveId" clId="{5F255C0D-E960-4E39-859E-84B2827BAED0}" dt="2024-11-05T15:43:06.335" v="447" actId="571"/>
          <ac:cxnSpMkLst>
            <pc:docMk/>
            <pc:sldMk cId="1489921639" sldId="256"/>
            <ac:cxnSpMk id="44" creationId="{B7ED5089-D9EC-89D9-EBA9-DACB143529C6}"/>
          </ac:cxnSpMkLst>
        </pc:cxnChg>
        <pc:cxnChg chg="add mod">
          <ac:chgData name="Rossana Cruz Useche" userId="9264492ecb3097a4" providerId="LiveId" clId="{5F255C0D-E960-4E39-859E-84B2827BAED0}" dt="2024-11-05T15:43:06.335" v="447" actId="571"/>
          <ac:cxnSpMkLst>
            <pc:docMk/>
            <pc:sldMk cId="1489921639" sldId="256"/>
            <ac:cxnSpMk id="45" creationId="{5764F6BC-B07A-9995-FAB2-81AB0D39FDC3}"/>
          </ac:cxnSpMkLst>
        </pc:cxnChg>
        <pc:cxnChg chg="add mod">
          <ac:chgData name="Rossana Cruz Useche" userId="9264492ecb3097a4" providerId="LiveId" clId="{5F255C0D-E960-4E39-859E-84B2827BAED0}" dt="2024-11-05T15:43:06.335" v="447" actId="571"/>
          <ac:cxnSpMkLst>
            <pc:docMk/>
            <pc:sldMk cId="1489921639" sldId="256"/>
            <ac:cxnSpMk id="46" creationId="{F3CE1F49-9CDF-81D0-B92C-6FC56ED3D646}"/>
          </ac:cxnSpMkLst>
        </pc:cxnChg>
        <pc:cxnChg chg="add mod">
          <ac:chgData name="Rossana Cruz Useche" userId="9264492ecb3097a4" providerId="LiveId" clId="{5F255C0D-E960-4E39-859E-84B2827BAED0}" dt="2024-11-05T15:43:06.335" v="447" actId="571"/>
          <ac:cxnSpMkLst>
            <pc:docMk/>
            <pc:sldMk cId="1489921639" sldId="256"/>
            <ac:cxnSpMk id="47" creationId="{81694561-9BF4-AD11-11BF-BD6A47CAD924}"/>
          </ac:cxnSpMkLst>
        </pc:cxnChg>
        <pc:cxnChg chg="add mod">
          <ac:chgData name="Rossana Cruz Useche" userId="9264492ecb3097a4" providerId="LiveId" clId="{5F255C0D-E960-4E39-859E-84B2827BAED0}" dt="2024-11-05T15:43:06.335" v="447" actId="571"/>
          <ac:cxnSpMkLst>
            <pc:docMk/>
            <pc:sldMk cId="1489921639" sldId="256"/>
            <ac:cxnSpMk id="50" creationId="{6F3F9C21-3389-CC4B-8C07-8DB312703F84}"/>
          </ac:cxnSpMkLst>
        </pc:cxnChg>
      </pc:sldChg>
      <pc:sldChg chg="addSp delSp modSp new mod">
        <pc:chgData name="Rossana Cruz Useche" userId="9264492ecb3097a4" providerId="LiveId" clId="{5F255C0D-E960-4E39-859E-84B2827BAED0}" dt="2024-11-05T15:49:48.478" v="763" actId="20577"/>
        <pc:sldMkLst>
          <pc:docMk/>
          <pc:sldMk cId="4133087170" sldId="257"/>
        </pc:sldMkLst>
        <pc:spChg chg="del">
          <ac:chgData name="Rossana Cruz Useche" userId="9264492ecb3097a4" providerId="LiveId" clId="{5F255C0D-E960-4E39-859E-84B2827BAED0}" dt="2024-11-05T15:43:34.004" v="452" actId="478"/>
          <ac:spMkLst>
            <pc:docMk/>
            <pc:sldMk cId="4133087170" sldId="257"/>
            <ac:spMk id="2" creationId="{578330CC-D440-7BD4-47E4-7EB1B343FF11}"/>
          </ac:spMkLst>
        </pc:spChg>
        <pc:spChg chg="del mod">
          <ac:chgData name="Rossana Cruz Useche" userId="9264492ecb3097a4" providerId="LiveId" clId="{5F255C0D-E960-4E39-859E-84B2827BAED0}" dt="2024-11-05T15:43:37.699" v="454" actId="478"/>
          <ac:spMkLst>
            <pc:docMk/>
            <pc:sldMk cId="4133087170" sldId="257"/>
            <ac:spMk id="3" creationId="{635DF0A6-7C29-2620-4657-A14DE18C15CC}"/>
          </ac:spMkLst>
        </pc:spChg>
        <pc:spChg chg="add mod">
          <ac:chgData name="Rossana Cruz Useche" userId="9264492ecb3097a4" providerId="LiveId" clId="{5F255C0D-E960-4E39-859E-84B2827BAED0}" dt="2024-11-05T15:45:20.233" v="462" actId="1076"/>
          <ac:spMkLst>
            <pc:docMk/>
            <pc:sldMk cId="4133087170" sldId="257"/>
            <ac:spMk id="4" creationId="{EDDD6B62-3776-F0B0-8C91-65B2682C19BC}"/>
          </ac:spMkLst>
        </pc:spChg>
        <pc:spChg chg="add del mod">
          <ac:chgData name="Rossana Cruz Useche" userId="9264492ecb3097a4" providerId="LiveId" clId="{5F255C0D-E960-4E39-859E-84B2827BAED0}" dt="2024-11-05T15:45:15.562" v="460" actId="478"/>
          <ac:spMkLst>
            <pc:docMk/>
            <pc:sldMk cId="4133087170" sldId="257"/>
            <ac:spMk id="5" creationId="{55CD084A-F194-AE9D-1D41-37C6A14F696A}"/>
          </ac:spMkLst>
        </pc:spChg>
        <pc:spChg chg="add del">
          <ac:chgData name="Rossana Cruz Useche" userId="9264492ecb3097a4" providerId="LiveId" clId="{5F255C0D-E960-4E39-859E-84B2827BAED0}" dt="2024-11-05T15:44:54.213" v="459" actId="11529"/>
          <ac:spMkLst>
            <pc:docMk/>
            <pc:sldMk cId="4133087170" sldId="257"/>
            <ac:spMk id="6" creationId="{20663A67-E564-FBDC-3C31-9129A9821D98}"/>
          </ac:spMkLst>
        </pc:spChg>
        <pc:spChg chg="add mod">
          <ac:chgData name="Rossana Cruz Useche" userId="9264492ecb3097a4" providerId="LiveId" clId="{5F255C0D-E960-4E39-859E-84B2827BAED0}" dt="2024-11-05T15:45:45.781" v="495" actId="20577"/>
          <ac:spMkLst>
            <pc:docMk/>
            <pc:sldMk cId="4133087170" sldId="257"/>
            <ac:spMk id="7" creationId="{316F3ECB-F1EC-4E28-4DBB-594A71893153}"/>
          </ac:spMkLst>
        </pc:spChg>
        <pc:spChg chg="add mod">
          <ac:chgData name="Rossana Cruz Useche" userId="9264492ecb3097a4" providerId="LiveId" clId="{5F255C0D-E960-4E39-859E-84B2827BAED0}" dt="2024-11-05T15:46:48.727" v="519" actId="33524"/>
          <ac:spMkLst>
            <pc:docMk/>
            <pc:sldMk cId="4133087170" sldId="257"/>
            <ac:spMk id="8" creationId="{E86BC150-8C9A-E5FB-DE8D-E3DF1E2FC248}"/>
          </ac:spMkLst>
        </pc:spChg>
        <pc:spChg chg="add del mod">
          <ac:chgData name="Rossana Cruz Useche" userId="9264492ecb3097a4" providerId="LiveId" clId="{5F255C0D-E960-4E39-859E-84B2827BAED0}" dt="2024-11-05T15:46:56.094" v="522" actId="478"/>
          <ac:spMkLst>
            <pc:docMk/>
            <pc:sldMk cId="4133087170" sldId="257"/>
            <ac:spMk id="9" creationId="{3D202969-86C1-16FC-6C6B-D2D5A7EB7987}"/>
          </ac:spMkLst>
        </pc:spChg>
        <pc:spChg chg="add mod">
          <ac:chgData name="Rossana Cruz Useche" userId="9264492ecb3097a4" providerId="LiveId" clId="{5F255C0D-E960-4E39-859E-84B2827BAED0}" dt="2024-11-05T15:47:19.269" v="572" actId="20577"/>
          <ac:spMkLst>
            <pc:docMk/>
            <pc:sldMk cId="4133087170" sldId="257"/>
            <ac:spMk id="10" creationId="{4ED11F99-2B45-69B5-7EBC-3497BF439F66}"/>
          </ac:spMkLst>
        </pc:spChg>
        <pc:spChg chg="add mod">
          <ac:chgData name="Rossana Cruz Useche" userId="9264492ecb3097a4" providerId="LiveId" clId="{5F255C0D-E960-4E39-859E-84B2827BAED0}" dt="2024-11-05T15:49:03.562" v="737" actId="14100"/>
          <ac:spMkLst>
            <pc:docMk/>
            <pc:sldMk cId="4133087170" sldId="257"/>
            <ac:spMk id="11" creationId="{6660370A-1A58-1D3A-2FE3-12B0FB57D48E}"/>
          </ac:spMkLst>
        </pc:spChg>
        <pc:spChg chg="add mod">
          <ac:chgData name="Rossana Cruz Useche" userId="9264492ecb3097a4" providerId="LiveId" clId="{5F255C0D-E960-4E39-859E-84B2827BAED0}" dt="2024-11-05T15:48:48.267" v="731" actId="20577"/>
          <ac:spMkLst>
            <pc:docMk/>
            <pc:sldMk cId="4133087170" sldId="257"/>
            <ac:spMk id="13" creationId="{2C20DC6C-824F-1325-1AB1-6DD7108750FC}"/>
          </ac:spMkLst>
        </pc:spChg>
        <pc:spChg chg="add mod">
          <ac:chgData name="Rossana Cruz Useche" userId="9264492ecb3097a4" providerId="LiveId" clId="{5F255C0D-E960-4E39-859E-84B2827BAED0}" dt="2024-11-05T15:49:48.478" v="763" actId="20577"/>
          <ac:spMkLst>
            <pc:docMk/>
            <pc:sldMk cId="4133087170" sldId="257"/>
            <ac:spMk id="14" creationId="{2B2FEA74-E8FC-E78F-4DD4-034DCCEFA843}"/>
          </ac:spMkLst>
        </pc:spChg>
        <pc:picChg chg="add mod">
          <ac:chgData name="Rossana Cruz Useche" userId="9264492ecb3097a4" providerId="LiveId" clId="{5F255C0D-E960-4E39-859E-84B2827BAED0}" dt="2024-11-05T15:48:15.577" v="597" actId="1076"/>
          <ac:picMkLst>
            <pc:docMk/>
            <pc:sldMk cId="4133087170" sldId="257"/>
            <ac:picMk id="12" creationId="{9E0BC2EC-A851-1B35-6666-556213B33E01}"/>
          </ac:picMkLst>
        </pc:picChg>
      </pc:sldChg>
      <pc:sldChg chg="addSp delSp modSp add mod">
        <pc:chgData name="Rossana Cruz Useche" userId="9264492ecb3097a4" providerId="LiveId" clId="{5F255C0D-E960-4E39-859E-84B2827BAED0}" dt="2024-11-05T16:23:30.836" v="2093"/>
        <pc:sldMkLst>
          <pc:docMk/>
          <pc:sldMk cId="4107920653" sldId="258"/>
        </pc:sldMkLst>
        <pc:spChg chg="add mod">
          <ac:chgData name="Rossana Cruz Useche" userId="9264492ecb3097a4" providerId="LiveId" clId="{5F255C0D-E960-4E39-859E-84B2827BAED0}" dt="2024-11-05T15:56:34.676" v="1017"/>
          <ac:spMkLst>
            <pc:docMk/>
            <pc:sldMk cId="4107920653" sldId="258"/>
            <ac:spMk id="2" creationId="{CE543EFC-4140-1A69-083A-96342BE70909}"/>
          </ac:spMkLst>
        </pc:spChg>
        <pc:spChg chg="add del mod">
          <ac:chgData name="Rossana Cruz Useche" userId="9264492ecb3097a4" providerId="LiveId" clId="{5F255C0D-E960-4E39-859E-84B2827BAED0}" dt="2024-11-05T15:58:07.083" v="1158" actId="478"/>
          <ac:spMkLst>
            <pc:docMk/>
            <pc:sldMk cId="4107920653" sldId="258"/>
            <ac:spMk id="5" creationId="{AE662592-A466-5E10-AD79-4B0443E33183}"/>
          </ac:spMkLst>
        </pc:spChg>
        <pc:spChg chg="mod">
          <ac:chgData name="Rossana Cruz Useche" userId="9264492ecb3097a4" providerId="LiveId" clId="{5F255C0D-E960-4E39-859E-84B2827BAED0}" dt="2024-11-05T15:50:49.855" v="777" actId="20577"/>
          <ac:spMkLst>
            <pc:docMk/>
            <pc:sldMk cId="4107920653" sldId="258"/>
            <ac:spMk id="7" creationId="{DBC8B400-81E7-0AA3-0BFF-132CB6A4AD81}"/>
          </ac:spMkLst>
        </pc:spChg>
        <pc:spChg chg="add del mod">
          <ac:chgData name="Rossana Cruz Useche" userId="9264492ecb3097a4" providerId="LiveId" clId="{5F255C0D-E960-4E39-859E-84B2827BAED0}" dt="2024-11-05T16:23:28.621" v="2092"/>
          <ac:spMkLst>
            <pc:docMk/>
            <pc:sldMk cId="4107920653" sldId="258"/>
            <ac:spMk id="9" creationId="{218439A7-A1C6-9270-7D88-91179D621F5D}"/>
          </ac:spMkLst>
        </pc:spChg>
        <pc:spChg chg="mod">
          <ac:chgData name="Rossana Cruz Useche" userId="9264492ecb3097a4" providerId="LiveId" clId="{5F255C0D-E960-4E39-859E-84B2827BAED0}" dt="2024-11-05T15:55:48.779" v="926" actId="20577"/>
          <ac:spMkLst>
            <pc:docMk/>
            <pc:sldMk cId="4107920653" sldId="258"/>
            <ac:spMk id="11" creationId="{05C73F23-74E2-7DA6-1C04-19F22DBF0252}"/>
          </ac:spMkLst>
        </pc:spChg>
        <pc:spChg chg="mod">
          <ac:chgData name="Rossana Cruz Useche" userId="9264492ecb3097a4" providerId="LiveId" clId="{5F255C0D-E960-4E39-859E-84B2827BAED0}" dt="2024-11-05T16:23:23.031" v="2091" actId="255"/>
          <ac:spMkLst>
            <pc:docMk/>
            <pc:sldMk cId="4107920653" sldId="258"/>
            <ac:spMk id="13" creationId="{7086EA72-9091-4710-1580-95C661E5149F}"/>
          </ac:spMkLst>
        </pc:spChg>
        <pc:spChg chg="add mod">
          <ac:chgData name="Rossana Cruz Useche" userId="9264492ecb3097a4" providerId="LiveId" clId="{5F255C0D-E960-4E39-859E-84B2827BAED0}" dt="2024-11-05T16:23:30.836" v="2093"/>
          <ac:spMkLst>
            <pc:docMk/>
            <pc:sldMk cId="4107920653" sldId="258"/>
            <ac:spMk id="16" creationId="{3DAB560B-11FD-CF82-02AB-992C3277F6D7}"/>
          </ac:spMkLst>
        </pc:spChg>
        <pc:spChg chg="add mod">
          <ac:chgData name="Rossana Cruz Useche" userId="9264492ecb3097a4" providerId="LiveId" clId="{5F255C0D-E960-4E39-859E-84B2827BAED0}" dt="2024-11-05T15:59:28.393" v="1364" actId="20577"/>
          <ac:spMkLst>
            <pc:docMk/>
            <pc:sldMk cId="4107920653" sldId="258"/>
            <ac:spMk id="17" creationId="{76998A3F-E502-CD13-4BEB-5DDFC24C13D5}"/>
          </ac:spMkLst>
        </pc:spChg>
        <pc:spChg chg="add mod">
          <ac:chgData name="Rossana Cruz Useche" userId="9264492ecb3097a4" providerId="LiveId" clId="{5F255C0D-E960-4E39-859E-84B2827BAED0}" dt="2024-11-05T16:00:16.994" v="1551" actId="20577"/>
          <ac:spMkLst>
            <pc:docMk/>
            <pc:sldMk cId="4107920653" sldId="258"/>
            <ac:spMk id="18" creationId="{CBF1221C-D567-97D7-62EA-D056CC098AEA}"/>
          </ac:spMkLst>
        </pc:spChg>
        <pc:spChg chg="add mod">
          <ac:chgData name="Rossana Cruz Useche" userId="9264492ecb3097a4" providerId="LiveId" clId="{5F255C0D-E960-4E39-859E-84B2827BAED0}" dt="2024-11-05T16:09:40.514" v="1575" actId="20577"/>
          <ac:spMkLst>
            <pc:docMk/>
            <pc:sldMk cId="4107920653" sldId="258"/>
            <ac:spMk id="19" creationId="{8A0B2D54-6279-E487-3F67-0422DE6CA17E}"/>
          </ac:spMkLst>
        </pc:spChg>
        <pc:picChg chg="add del mod">
          <ac:chgData name="Rossana Cruz Useche" userId="9264492ecb3097a4" providerId="LiveId" clId="{5F255C0D-E960-4E39-859E-84B2827BAED0}" dt="2024-11-05T15:58:05.060" v="1157" actId="478"/>
          <ac:picMkLst>
            <pc:docMk/>
            <pc:sldMk cId="4107920653" sldId="258"/>
            <ac:picMk id="3" creationId="{8A20E146-639B-6E40-D3B1-DBBF2D438D90}"/>
          </ac:picMkLst>
        </pc:picChg>
        <pc:picChg chg="add del mod">
          <ac:chgData name="Rossana Cruz Useche" userId="9264492ecb3097a4" providerId="LiveId" clId="{5F255C0D-E960-4E39-859E-84B2827BAED0}" dt="2024-11-05T16:10:07.276" v="1580" actId="478"/>
          <ac:picMkLst>
            <pc:docMk/>
            <pc:sldMk cId="4107920653" sldId="258"/>
            <ac:picMk id="6" creationId="{490A794E-F953-73FC-2573-7BD14C23443F}"/>
          </ac:picMkLst>
        </pc:picChg>
        <pc:picChg chg="del mod">
          <ac:chgData name="Rossana Cruz Useche" userId="9264492ecb3097a4" providerId="LiveId" clId="{5F255C0D-E960-4E39-859E-84B2827BAED0}" dt="2024-11-05T16:10:00.988" v="1577" actId="478"/>
          <ac:picMkLst>
            <pc:docMk/>
            <pc:sldMk cId="4107920653" sldId="258"/>
            <ac:picMk id="12" creationId="{63AA64EA-C084-4C7E-0127-CADE551C34FF}"/>
          </ac:picMkLst>
        </pc:picChg>
        <pc:picChg chg="add del mod">
          <ac:chgData name="Rossana Cruz Useche" userId="9264492ecb3097a4" providerId="LiveId" clId="{5F255C0D-E960-4E39-859E-84B2827BAED0}" dt="2024-11-05T16:10:08.068" v="1581" actId="478"/>
          <ac:picMkLst>
            <pc:docMk/>
            <pc:sldMk cId="4107920653" sldId="258"/>
            <ac:picMk id="15" creationId="{013CDFEF-F9B6-1D70-F5F6-C27061710A80}"/>
          </ac:picMkLst>
        </pc:picChg>
        <pc:picChg chg="add mod">
          <ac:chgData name="Rossana Cruz Useche" userId="9264492ecb3097a4" providerId="LiveId" clId="{5F255C0D-E960-4E39-859E-84B2827BAED0}" dt="2024-11-05T16:10:20.493" v="1586" actId="1076"/>
          <ac:picMkLst>
            <pc:docMk/>
            <pc:sldMk cId="4107920653" sldId="258"/>
            <ac:picMk id="21" creationId="{2E089045-B3FF-282B-2D64-4F2883AC237B}"/>
          </ac:picMkLst>
        </pc:picChg>
        <pc:picChg chg="add mod">
          <ac:chgData name="Rossana Cruz Useche" userId="9264492ecb3097a4" providerId="LiveId" clId="{5F255C0D-E960-4E39-859E-84B2827BAED0}" dt="2024-11-05T16:10:30.394" v="1658" actId="1038"/>
          <ac:picMkLst>
            <pc:docMk/>
            <pc:sldMk cId="4107920653" sldId="258"/>
            <ac:picMk id="22" creationId="{7B185D56-F9D2-1195-D33C-8C1F7CE26672}"/>
          </ac:picMkLst>
        </pc:picChg>
        <pc:picChg chg="add mod">
          <ac:chgData name="Rossana Cruz Useche" userId="9264492ecb3097a4" providerId="LiveId" clId="{5F255C0D-E960-4E39-859E-84B2827BAED0}" dt="2024-11-05T16:10:35.814" v="1660" actId="1076"/>
          <ac:picMkLst>
            <pc:docMk/>
            <pc:sldMk cId="4107920653" sldId="258"/>
            <ac:picMk id="23" creationId="{E1312D85-D517-C29F-4677-A3BE5DDD4145}"/>
          </ac:picMkLst>
        </pc:picChg>
      </pc:sldChg>
      <pc:sldChg chg="addSp delSp modSp add mod">
        <pc:chgData name="Rossana Cruz Useche" userId="9264492ecb3097a4" providerId="LiveId" clId="{5F255C0D-E960-4E39-859E-84B2827BAED0}" dt="2024-11-05T16:21:07.569" v="2042" actId="1076"/>
        <pc:sldMkLst>
          <pc:docMk/>
          <pc:sldMk cId="338636799" sldId="259"/>
        </pc:sldMkLst>
        <pc:spChg chg="add del mod">
          <ac:chgData name="Rossana Cruz Useche" userId="9264492ecb3097a4" providerId="LiveId" clId="{5F255C0D-E960-4E39-859E-84B2827BAED0}" dt="2024-11-05T15:53:01.720" v="894" actId="478"/>
          <ac:spMkLst>
            <pc:docMk/>
            <pc:sldMk cId="338636799" sldId="259"/>
            <ac:spMk id="2" creationId="{2B332920-6850-2737-B343-A277E88C5DFF}"/>
          </ac:spMkLst>
        </pc:spChg>
        <pc:spChg chg="mod">
          <ac:chgData name="Rossana Cruz Useche" userId="9264492ecb3097a4" providerId="LiveId" clId="{5F255C0D-E960-4E39-859E-84B2827BAED0}" dt="2024-11-05T15:51:17.979" v="788" actId="20577"/>
          <ac:spMkLst>
            <pc:docMk/>
            <pc:sldMk cId="338636799" sldId="259"/>
            <ac:spMk id="7" creationId="{FF8A8ABC-4790-DD89-23C5-40BA438D4537}"/>
          </ac:spMkLst>
        </pc:spChg>
        <pc:spChg chg="add mod">
          <ac:chgData name="Rossana Cruz Useche" userId="9264492ecb3097a4" providerId="LiveId" clId="{5F255C0D-E960-4E39-859E-84B2827BAED0}" dt="2024-11-05T16:19:12.792" v="1995" actId="1076"/>
          <ac:spMkLst>
            <pc:docMk/>
            <pc:sldMk cId="338636799" sldId="259"/>
            <ac:spMk id="9" creationId="{37256EBF-B6AB-DD14-C817-2E51FA1368EB}"/>
          </ac:spMkLst>
        </pc:spChg>
        <pc:spChg chg="mod">
          <ac:chgData name="Rossana Cruz Useche" userId="9264492ecb3097a4" providerId="LiveId" clId="{5F255C0D-E960-4E39-859E-84B2827BAED0}" dt="2024-11-05T15:51:42.494" v="815" actId="20577"/>
          <ac:spMkLst>
            <pc:docMk/>
            <pc:sldMk cId="338636799" sldId="259"/>
            <ac:spMk id="11" creationId="{92772BB3-2536-8C9D-FB73-3767FCD486DC}"/>
          </ac:spMkLst>
        </pc:spChg>
        <pc:spChg chg="del mod">
          <ac:chgData name="Rossana Cruz Useche" userId="9264492ecb3097a4" providerId="LiveId" clId="{5F255C0D-E960-4E39-859E-84B2827BAED0}" dt="2024-11-05T16:16:25.185" v="1778" actId="478"/>
          <ac:spMkLst>
            <pc:docMk/>
            <pc:sldMk cId="338636799" sldId="259"/>
            <ac:spMk id="13" creationId="{DEAAA102-6825-4A4E-E4E2-CB779CF5531B}"/>
          </ac:spMkLst>
        </pc:spChg>
        <pc:spChg chg="add mod">
          <ac:chgData name="Rossana Cruz Useche" userId="9264492ecb3097a4" providerId="LiveId" clId="{5F255C0D-E960-4E39-859E-84B2827BAED0}" dt="2024-11-05T16:20:21.545" v="2040" actId="1076"/>
          <ac:spMkLst>
            <pc:docMk/>
            <pc:sldMk cId="338636799" sldId="259"/>
            <ac:spMk id="15" creationId="{4C658769-D385-04A2-6630-8AC61B4D9A62}"/>
          </ac:spMkLst>
        </pc:spChg>
        <pc:picChg chg="add mod">
          <ac:chgData name="Rossana Cruz Useche" userId="9264492ecb3097a4" providerId="LiveId" clId="{5F255C0D-E960-4E39-859E-84B2827BAED0}" dt="2024-11-05T16:21:07.569" v="2042" actId="1076"/>
          <ac:picMkLst>
            <pc:docMk/>
            <pc:sldMk cId="338636799" sldId="259"/>
            <ac:picMk id="5" creationId="{915DF7F0-C593-0269-F688-D8730C35313F}"/>
          </ac:picMkLst>
        </pc:picChg>
        <pc:picChg chg="add del mod">
          <ac:chgData name="Rossana Cruz Useche" userId="9264492ecb3097a4" providerId="LiveId" clId="{5F255C0D-E960-4E39-859E-84B2827BAED0}" dt="2024-11-05T16:16:27.894" v="1779" actId="478"/>
          <ac:picMkLst>
            <pc:docMk/>
            <pc:sldMk cId="338636799" sldId="259"/>
            <ac:picMk id="6" creationId="{6E424BBD-C881-AC45-43FA-D18FDA169741}"/>
          </ac:picMkLst>
        </pc:picChg>
        <pc:picChg chg="del mod">
          <ac:chgData name="Rossana Cruz Useche" userId="9264492ecb3097a4" providerId="LiveId" clId="{5F255C0D-E960-4E39-859E-84B2827BAED0}" dt="2024-11-05T16:11:27.457" v="1679" actId="478"/>
          <ac:picMkLst>
            <pc:docMk/>
            <pc:sldMk cId="338636799" sldId="259"/>
            <ac:picMk id="12" creationId="{E8806348-514A-1325-3EA7-7FA254753943}"/>
          </ac:picMkLst>
        </pc:picChg>
      </pc:sldChg>
      <pc:sldChg chg="addSp delSp modSp add mod ord">
        <pc:chgData name="Rossana Cruz Useche" userId="9264492ecb3097a4" providerId="LiveId" clId="{5F255C0D-E960-4E39-859E-84B2827BAED0}" dt="2024-11-05T16:31:08.212" v="2329" actId="20577"/>
        <pc:sldMkLst>
          <pc:docMk/>
          <pc:sldMk cId="2384365991" sldId="260"/>
        </pc:sldMkLst>
        <pc:spChg chg="add mod">
          <ac:chgData name="Rossana Cruz Useche" userId="9264492ecb3097a4" providerId="LiveId" clId="{5F255C0D-E960-4E39-859E-84B2827BAED0}" dt="2024-11-05T16:30:14.693" v="2318" actId="1035"/>
          <ac:spMkLst>
            <pc:docMk/>
            <pc:sldMk cId="2384365991" sldId="260"/>
            <ac:spMk id="2" creationId="{BC133232-C221-BDF1-A911-B187F32B7908}"/>
          </ac:spMkLst>
        </pc:spChg>
        <pc:spChg chg="add del mod">
          <ac:chgData name="Rossana Cruz Useche" userId="9264492ecb3097a4" providerId="LiveId" clId="{5F255C0D-E960-4E39-859E-84B2827BAED0}" dt="2024-11-05T16:30:08.591" v="2285" actId="478"/>
          <ac:spMkLst>
            <pc:docMk/>
            <pc:sldMk cId="2384365991" sldId="260"/>
            <ac:spMk id="3" creationId="{0618F989-0ABB-F204-EEEA-C6CC1D100028}"/>
          </ac:spMkLst>
        </pc:spChg>
        <pc:spChg chg="mod">
          <ac:chgData name="Rossana Cruz Useche" userId="9264492ecb3097a4" providerId="LiveId" clId="{5F255C0D-E960-4E39-859E-84B2827BAED0}" dt="2024-11-05T16:27:47.518" v="2155" actId="1076"/>
          <ac:spMkLst>
            <pc:docMk/>
            <pc:sldMk cId="2384365991" sldId="260"/>
            <ac:spMk id="7" creationId="{84F3FD51-2466-190E-9C89-6B3AAA98FA52}"/>
          </ac:spMkLst>
        </pc:spChg>
        <pc:spChg chg="mod">
          <ac:chgData name="Rossana Cruz Useche" userId="9264492ecb3097a4" providerId="LiveId" clId="{5F255C0D-E960-4E39-859E-84B2827BAED0}" dt="2024-11-05T16:28:11.951" v="2200" actId="20577"/>
          <ac:spMkLst>
            <pc:docMk/>
            <pc:sldMk cId="2384365991" sldId="260"/>
            <ac:spMk id="11" creationId="{DE4CD673-E596-D973-C271-8B79A3583D1A}"/>
          </ac:spMkLst>
        </pc:spChg>
        <pc:spChg chg="mod">
          <ac:chgData name="Rossana Cruz Useche" userId="9264492ecb3097a4" providerId="LiveId" clId="{5F255C0D-E960-4E39-859E-84B2827BAED0}" dt="2024-11-05T16:31:08.212" v="2329" actId="20577"/>
          <ac:spMkLst>
            <pc:docMk/>
            <pc:sldMk cId="2384365991" sldId="260"/>
            <ac:spMk id="13" creationId="{251AF2A4-21A2-38DA-9713-7FE7698EF38B}"/>
          </ac:spMkLst>
        </pc:spChg>
        <pc:picChg chg="add mod">
          <ac:chgData name="Rossana Cruz Useche" userId="9264492ecb3097a4" providerId="LiveId" clId="{5F255C0D-E960-4E39-859E-84B2827BAED0}" dt="2024-11-05T16:30:46.776" v="2326" actId="1076"/>
          <ac:picMkLst>
            <pc:docMk/>
            <pc:sldMk cId="2384365991" sldId="260"/>
            <ac:picMk id="6" creationId="{EDB4E83C-211C-E64C-3795-A7C7D18EA227}"/>
          </ac:picMkLst>
        </pc:picChg>
        <pc:picChg chg="del">
          <ac:chgData name="Rossana Cruz Useche" userId="9264492ecb3097a4" providerId="LiveId" clId="{5F255C0D-E960-4E39-859E-84B2827BAED0}" dt="2024-11-05T16:30:17.048" v="2319" actId="478"/>
          <ac:picMkLst>
            <pc:docMk/>
            <pc:sldMk cId="2384365991" sldId="260"/>
            <ac:picMk id="12" creationId="{3092D50D-9125-3343-56F5-25893546826D}"/>
          </ac:picMkLst>
        </pc:picChg>
      </pc:sldChg>
      <pc:sldChg chg="addSp delSp modSp add mod ord">
        <pc:chgData name="Rossana Cruz Useche" userId="9264492ecb3097a4" providerId="LiveId" clId="{5F255C0D-E960-4E39-859E-84B2827BAED0}" dt="2024-11-05T16:27:51.273" v="2156" actId="1076"/>
        <pc:sldMkLst>
          <pc:docMk/>
          <pc:sldMk cId="4012656008" sldId="261"/>
        </pc:sldMkLst>
        <pc:spChg chg="add del mod">
          <ac:chgData name="Rossana Cruz Useche" userId="9264492ecb3097a4" providerId="LiveId" clId="{5F255C0D-E960-4E39-859E-84B2827BAED0}" dt="2024-11-05T16:24:23.725" v="2100" actId="21"/>
          <ac:spMkLst>
            <pc:docMk/>
            <pc:sldMk cId="4012656008" sldId="261"/>
            <ac:spMk id="2" creationId="{DEEBD02E-46C2-202C-B911-FE61F6CF70AA}"/>
          </ac:spMkLst>
        </pc:spChg>
        <pc:spChg chg="add mod">
          <ac:chgData name="Rossana Cruz Useche" userId="9264492ecb3097a4" providerId="LiveId" clId="{5F255C0D-E960-4E39-859E-84B2827BAED0}" dt="2024-11-05T16:24:53.458" v="2116" actId="1076"/>
          <ac:spMkLst>
            <pc:docMk/>
            <pc:sldMk cId="4012656008" sldId="261"/>
            <ac:spMk id="3" creationId="{DEEBD02E-46C2-202C-B911-FE61F6CF70AA}"/>
          </ac:spMkLst>
        </pc:spChg>
        <pc:spChg chg="mod">
          <ac:chgData name="Rossana Cruz Useche" userId="9264492ecb3097a4" providerId="LiveId" clId="{5F255C0D-E960-4E39-859E-84B2827BAED0}" dt="2024-11-05T16:27:51.273" v="2156" actId="1076"/>
          <ac:spMkLst>
            <pc:docMk/>
            <pc:sldMk cId="4012656008" sldId="261"/>
            <ac:spMk id="7" creationId="{08FFDBC9-94B8-C21B-E165-D6DFEEF56616}"/>
          </ac:spMkLst>
        </pc:spChg>
        <pc:spChg chg="mod">
          <ac:chgData name="Rossana Cruz Useche" userId="9264492ecb3097a4" providerId="LiveId" clId="{5F255C0D-E960-4E39-859E-84B2827BAED0}" dt="2024-11-05T16:24:33.638" v="2110" actId="20577"/>
          <ac:spMkLst>
            <pc:docMk/>
            <pc:sldMk cId="4012656008" sldId="261"/>
            <ac:spMk id="9" creationId="{F64ECA56-2304-36C1-0EB8-1358EFF66098}"/>
          </ac:spMkLst>
        </pc:spChg>
        <pc:spChg chg="mod">
          <ac:chgData name="Rossana Cruz Useche" userId="9264492ecb3097a4" providerId="LiveId" clId="{5F255C0D-E960-4E39-859E-84B2827BAED0}" dt="2024-11-05T16:26:40.963" v="2124" actId="20577"/>
          <ac:spMkLst>
            <pc:docMk/>
            <pc:sldMk cId="4012656008" sldId="261"/>
            <ac:spMk id="11" creationId="{CAFFCC89-010F-46DD-8BCF-F25DDDE88A9F}"/>
          </ac:spMkLst>
        </pc:spChg>
        <pc:spChg chg="add mod">
          <ac:chgData name="Rossana Cruz Useche" userId="9264492ecb3097a4" providerId="LiveId" clId="{5F255C0D-E960-4E39-859E-84B2827BAED0}" dt="2024-11-05T16:24:43.624" v="2113" actId="1076"/>
          <ac:spMkLst>
            <pc:docMk/>
            <pc:sldMk cId="4012656008" sldId="261"/>
            <ac:spMk id="12" creationId="{52E6312A-FC34-E9E1-292B-998ABBEC4324}"/>
          </ac:spMkLst>
        </pc:spChg>
        <pc:spChg chg="mod">
          <ac:chgData name="Rossana Cruz Useche" userId="9264492ecb3097a4" providerId="LiveId" clId="{5F255C0D-E960-4E39-859E-84B2827BAED0}" dt="2024-11-05T16:24:46.384" v="2114" actId="14100"/>
          <ac:spMkLst>
            <pc:docMk/>
            <pc:sldMk cId="4012656008" sldId="261"/>
            <ac:spMk id="13" creationId="{0DA26C26-6023-134E-5DD2-F889030DF5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8806-7FB4-625B-1468-6351D17D4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9B495-47C3-0451-97ED-8E9BE154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561A-82E6-D79F-87FE-899FF41F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1AC6-3764-7192-870A-7B3CAC72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7D47-1EF4-1197-C40D-E24191F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D3F7-3D4B-4ED4-7809-721DCDA5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972E6-FC3A-EA12-16C8-88CDD145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1708-682E-8355-2F2D-1F604DFD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0EF0-4DC1-1FD5-433A-98922EAC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377C-92EA-F5E0-10B4-30A4849B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7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EEE7B-86D2-072E-229E-BA7A21B2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4A63-0CD6-75AB-CF2A-4A69F872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DB57-6D3D-9D60-C506-24B2EA60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7139-E25D-89F9-7B75-7F4D5A47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69FE-257C-6C0F-528E-EAE4055A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33D8-2EA3-DAC6-FEB0-623F2427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6E4B-2B7C-831D-3D3A-49BFEC46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9FAC-80FC-C160-BB0B-F089957D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8DD1-8058-ACF2-7E19-92D7DA81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32EE-0DBA-BA0C-2E66-F582447A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3EB8-1B53-CB84-1EA9-84DDE357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9978-B122-995F-A75B-32F38AEF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EDF5-F1C3-8F0C-F12C-2EAFFCF7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EB9-FBB2-DA24-D836-14345AF3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4FDC-F4E4-EF36-0164-D8E7BAF4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7C5-E8AD-37B8-E124-DC2F850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2D2C-92FA-F6A9-1F7B-51EBF25D4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9C33F-23F8-6F8D-DD87-CC647381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36EA-B4CC-F008-0EAD-C1F55B3A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46684-CB63-B302-C94B-8F2AC287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EBAA-72FD-8574-7774-B89C3E30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9743-983E-48D6-6262-8943DE5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EDEF-B35F-71DB-0184-E576DF63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F9A1-E67E-DBB4-A4D5-7BCE5B45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0D5DE-33B8-5825-5D9D-0A4156707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D9F7B-B8FE-42F3-19F4-34C9C98B1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2E98C-0287-FB0B-36C9-7C28BABF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3F945-3B9F-F0EB-9C1D-A4874E7A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BAB0-BAAB-8EF2-05D0-F3E56EB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CDB1-D6F1-E3B3-FA0B-B541A667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2EE9D-B90B-B2CC-2372-DAAEEEF6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910A-FB47-33DA-24EF-BE75879B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D774-C2DE-628E-452D-60726F4C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C9C8A-1BAD-F746-6442-67C3D1D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8D6D-ED5C-91DB-DB5B-DA48CBC4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BC4A5-84DF-4A43-DCE0-8F490A3B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3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D7FC-7523-D18A-767F-A32D44F5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67F-6B13-DDC8-A5DD-A08859E6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1251-7F54-B0B1-0CF8-E9B85164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139D3-5250-D4B0-7B68-AB37569A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13038-47A4-1358-BC6C-A52D3ED5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E2102-FF85-0D19-1CA4-9995882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3B7-E1A0-9EEE-9D3C-7EDAF0E2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7C6C6-AD33-9156-1E12-72B6B9564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12A2A-417D-37EE-8148-65857B4E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DCD2-A816-C3E9-608C-94AD2C66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0ABFD-8DC9-3385-B9F3-FFAA501F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ABF6-A1E0-E48B-FB41-91E0358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58A57-42B1-68B7-E73D-D44EE353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99400-5936-995B-311B-7F084EE7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A32D-7904-6C9E-3CD6-4DEC33A5D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C81DE-A464-4312-AFA6-8B9F37DBD9F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4E21-2EB9-5956-3809-80D4DEB39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C202-C299-BC89-B5E4-51D874D86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60F68-50E8-4C5F-B98C-921EBA550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B807C8-C474-DC69-6021-C2878A6A3B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1829" y="2144487"/>
            <a:ext cx="0" cy="342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AE8BB4-11DC-A930-28E1-688227EF3797}"/>
              </a:ext>
            </a:extLst>
          </p:cNvPr>
          <p:cNvCxnSpPr>
            <a:cxnSpLocks/>
          </p:cNvCxnSpPr>
          <p:nvPr/>
        </p:nvCxnSpPr>
        <p:spPr>
          <a:xfrm flipH="1">
            <a:off x="4425042" y="2149946"/>
            <a:ext cx="789212" cy="342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32DC0F-6C85-6864-127D-AB9C4E210A08}"/>
              </a:ext>
            </a:extLst>
          </p:cNvPr>
          <p:cNvGrpSpPr/>
          <p:nvPr/>
        </p:nvGrpSpPr>
        <p:grpSpPr>
          <a:xfrm>
            <a:off x="3129642" y="1524000"/>
            <a:ext cx="5573488" cy="4392394"/>
            <a:chOff x="3303813" y="321119"/>
            <a:chExt cx="5573488" cy="43923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9382390-7DF5-673A-2E82-26B0A4B7ADB8}"/>
                </a:ext>
              </a:extLst>
            </p:cNvPr>
            <p:cNvSpPr/>
            <p:nvPr/>
          </p:nvSpPr>
          <p:spPr>
            <a:xfrm>
              <a:off x="5295900" y="321119"/>
              <a:ext cx="1600200" cy="620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INICIO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04E3ED-628E-8CE3-E508-1108F117CC7A}"/>
                </a:ext>
              </a:extLst>
            </p:cNvPr>
            <p:cNvSpPr/>
            <p:nvPr/>
          </p:nvSpPr>
          <p:spPr>
            <a:xfrm>
              <a:off x="3303813" y="1398805"/>
              <a:ext cx="1600200" cy="620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SOBRE ARTE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AB51BBD-6289-7DAB-271C-82A9C9237E16}"/>
                </a:ext>
              </a:extLst>
            </p:cNvPr>
            <p:cNvSpPr/>
            <p:nvPr/>
          </p:nvSpPr>
          <p:spPr>
            <a:xfrm>
              <a:off x="5290456" y="1398804"/>
              <a:ext cx="1600200" cy="620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RETRATOS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3EC4336-17F6-8189-C912-611D74C1669E}"/>
                </a:ext>
              </a:extLst>
            </p:cNvPr>
            <p:cNvSpPr/>
            <p:nvPr/>
          </p:nvSpPr>
          <p:spPr>
            <a:xfrm>
              <a:off x="7277101" y="1398804"/>
              <a:ext cx="1600200" cy="620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CONTACTO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7ABA37-1ABC-CD58-F592-DDEDBB6899A8}"/>
                </a:ext>
              </a:extLst>
            </p:cNvPr>
            <p:cNvSpPr/>
            <p:nvPr/>
          </p:nvSpPr>
          <p:spPr>
            <a:xfrm>
              <a:off x="3853534" y="2481919"/>
              <a:ext cx="1850573" cy="620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RETRATOS DE UN SUJETO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ADCA174-B6CB-3A16-FCE7-CC6307455A4D}"/>
                </a:ext>
              </a:extLst>
            </p:cNvPr>
            <p:cNvSpPr/>
            <p:nvPr/>
          </p:nvSpPr>
          <p:spPr>
            <a:xfrm>
              <a:off x="6509640" y="2492806"/>
              <a:ext cx="1850573" cy="620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RETRATOS DE DOS SUJETO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B7C1DA-EFDB-03B4-2D56-76946CE71309}"/>
                </a:ext>
              </a:extLst>
            </p:cNvPr>
            <p:cNvCxnSpPr>
              <a:cxnSpLocks/>
            </p:cNvCxnSpPr>
            <p:nvPr/>
          </p:nvCxnSpPr>
          <p:spPr>
            <a:xfrm>
              <a:off x="6890656" y="898064"/>
              <a:ext cx="903513" cy="46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6815A8-A06A-B262-02EA-3E1ADCA798D8}"/>
                </a:ext>
              </a:extLst>
            </p:cNvPr>
            <p:cNvCxnSpPr>
              <a:cxnSpLocks/>
            </p:cNvCxnSpPr>
            <p:nvPr/>
          </p:nvCxnSpPr>
          <p:spPr>
            <a:xfrm>
              <a:off x="6074222" y="2019291"/>
              <a:ext cx="1480464" cy="38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2098D2-6073-837C-A05B-6846FD8F3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8057" y="2019291"/>
              <a:ext cx="968816" cy="38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4DE2EC-D139-5058-E970-061D0FD57FCE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27" y="3113293"/>
              <a:ext cx="0" cy="57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5DD427-3A53-254D-AE83-0F31E1F3B3E1}"/>
                </a:ext>
              </a:extLst>
            </p:cNvPr>
            <p:cNvSpPr/>
            <p:nvPr/>
          </p:nvSpPr>
          <p:spPr>
            <a:xfrm>
              <a:off x="3739240" y="3717462"/>
              <a:ext cx="1964862" cy="9742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INFORMACION DETALLADA DEL RETRATO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51B31A7-8098-CCC0-71B9-E5BEF3EBFE04}"/>
                </a:ext>
              </a:extLst>
            </p:cNvPr>
            <p:cNvSpPr/>
            <p:nvPr/>
          </p:nvSpPr>
          <p:spPr>
            <a:xfrm>
              <a:off x="6487900" y="3739232"/>
              <a:ext cx="1964862" cy="9742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INFORMACION DETALLADA DEL RETRATO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7E6127-2CB7-B1F1-806C-556EF2D05B0F}"/>
                </a:ext>
              </a:extLst>
            </p:cNvPr>
            <p:cNvCxnSpPr>
              <a:cxnSpLocks/>
            </p:cNvCxnSpPr>
            <p:nvPr/>
          </p:nvCxnSpPr>
          <p:spPr>
            <a:xfrm>
              <a:off x="7554686" y="3140498"/>
              <a:ext cx="0" cy="57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CB0D87-9FA8-2960-870C-1B83E7A4C77F}"/>
              </a:ext>
            </a:extLst>
          </p:cNvPr>
          <p:cNvSpPr/>
          <p:nvPr/>
        </p:nvSpPr>
        <p:spPr>
          <a:xfrm>
            <a:off x="473529" y="168719"/>
            <a:ext cx="2291442" cy="11974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BOCETO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DD6B62-3776-F0B0-8C91-65B2682C19BC}"/>
              </a:ext>
            </a:extLst>
          </p:cNvPr>
          <p:cNvSpPr/>
          <p:nvPr/>
        </p:nvSpPr>
        <p:spPr>
          <a:xfrm>
            <a:off x="1110343" y="870857"/>
            <a:ext cx="9971314" cy="511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ECB-F1EC-4E28-4DBB-594A71893153}"/>
              </a:ext>
            </a:extLst>
          </p:cNvPr>
          <p:cNvSpPr txBox="1"/>
          <p:nvPr/>
        </p:nvSpPr>
        <p:spPr>
          <a:xfrm>
            <a:off x="9731829" y="381391"/>
            <a:ext cx="31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Index.html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BC150-8C9A-E5FB-DE8D-E3DF1E2FC248}"/>
              </a:ext>
            </a:extLst>
          </p:cNvPr>
          <p:cNvSpPr txBox="1"/>
          <p:nvPr/>
        </p:nvSpPr>
        <p:spPr>
          <a:xfrm>
            <a:off x="1371600" y="1055913"/>
            <a:ext cx="31677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Título página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11F99-2B45-69B5-7EBC-3497BF439F66}"/>
              </a:ext>
            </a:extLst>
          </p:cNvPr>
          <p:cNvSpPr txBox="1"/>
          <p:nvPr/>
        </p:nvSpPr>
        <p:spPr>
          <a:xfrm>
            <a:off x="5791201" y="1055913"/>
            <a:ext cx="50291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Menú de navegación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0370A-1A58-1D3A-2FE3-12B0FB57D48E}"/>
              </a:ext>
            </a:extLst>
          </p:cNvPr>
          <p:cNvSpPr txBox="1"/>
          <p:nvPr/>
        </p:nvSpPr>
        <p:spPr>
          <a:xfrm>
            <a:off x="1371600" y="1937656"/>
            <a:ext cx="9448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</a:t>
            </a:r>
            <a:endParaRPr lang="en-GB" sz="3200" dirty="0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9E0BC2EC-A851-1B35-6666-556213B33E0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2642565"/>
            <a:ext cx="2057400" cy="2057400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20DC6C-824F-1325-1AB1-6DD7108750FC}"/>
              </a:ext>
            </a:extLst>
          </p:cNvPr>
          <p:cNvSpPr txBox="1"/>
          <p:nvPr/>
        </p:nvSpPr>
        <p:spPr>
          <a:xfrm>
            <a:off x="5159829" y="2707487"/>
            <a:ext cx="392974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------------------------------------------------------------------------------------------------------------</a:t>
            </a:r>
            <a:endParaRPr lang="en-GB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FEA74-E8FC-E78F-4DD4-034DCCEFA843}"/>
              </a:ext>
            </a:extLst>
          </p:cNvPr>
          <p:cNvSpPr txBox="1"/>
          <p:nvPr/>
        </p:nvSpPr>
        <p:spPr>
          <a:xfrm>
            <a:off x="1333500" y="5170047"/>
            <a:ext cx="9525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Autoría y licencia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330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FAFD9-4BFF-2E52-F936-973B7455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33608-4D2F-793F-8BA1-C6EB43CE8645}"/>
              </a:ext>
            </a:extLst>
          </p:cNvPr>
          <p:cNvSpPr/>
          <p:nvPr/>
        </p:nvSpPr>
        <p:spPr>
          <a:xfrm>
            <a:off x="1110343" y="870857"/>
            <a:ext cx="9971314" cy="511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B400-81E7-0AA3-0BFF-132CB6A4AD81}"/>
              </a:ext>
            </a:extLst>
          </p:cNvPr>
          <p:cNvSpPr txBox="1"/>
          <p:nvPr/>
        </p:nvSpPr>
        <p:spPr>
          <a:xfrm>
            <a:off x="9731829" y="381391"/>
            <a:ext cx="31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SobreArte.html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17A40-509F-3537-1B73-631279859B70}"/>
              </a:ext>
            </a:extLst>
          </p:cNvPr>
          <p:cNvSpPr txBox="1"/>
          <p:nvPr/>
        </p:nvSpPr>
        <p:spPr>
          <a:xfrm>
            <a:off x="1371600" y="1055913"/>
            <a:ext cx="31677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Título página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A10CC-A505-A63C-8DB4-C4777BEC2AE7}"/>
              </a:ext>
            </a:extLst>
          </p:cNvPr>
          <p:cNvSpPr txBox="1"/>
          <p:nvPr/>
        </p:nvSpPr>
        <p:spPr>
          <a:xfrm>
            <a:off x="5791201" y="1055913"/>
            <a:ext cx="50291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Menú de navegación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73F23-74E2-7DA6-1C04-19F22DBF0252}"/>
              </a:ext>
            </a:extLst>
          </p:cNvPr>
          <p:cNvSpPr txBox="1"/>
          <p:nvPr/>
        </p:nvSpPr>
        <p:spPr>
          <a:xfrm>
            <a:off x="1371600" y="1937656"/>
            <a:ext cx="9448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Videos sobre arte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6EA72-9091-4710-1580-95C661E5149F}"/>
              </a:ext>
            </a:extLst>
          </p:cNvPr>
          <p:cNvSpPr txBox="1"/>
          <p:nvPr/>
        </p:nvSpPr>
        <p:spPr>
          <a:xfrm>
            <a:off x="2890155" y="3333551"/>
            <a:ext cx="154060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-------------------</a:t>
            </a:r>
            <a:r>
              <a:rPr lang="es-ES" sz="2000" dirty="0"/>
              <a:t>Leer mas-</a:t>
            </a: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28E69-CF3F-A86E-5CC4-D3D767CC7264}"/>
              </a:ext>
            </a:extLst>
          </p:cNvPr>
          <p:cNvSpPr txBox="1"/>
          <p:nvPr/>
        </p:nvSpPr>
        <p:spPr>
          <a:xfrm>
            <a:off x="1333500" y="5170047"/>
            <a:ext cx="9525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Autoría y licencia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439A7-A1C6-9270-7D88-91179D621F5D}"/>
              </a:ext>
            </a:extLst>
          </p:cNvPr>
          <p:cNvSpPr txBox="1"/>
          <p:nvPr/>
        </p:nvSpPr>
        <p:spPr>
          <a:xfrm>
            <a:off x="6112326" y="3290006"/>
            <a:ext cx="154060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-------------------</a:t>
            </a:r>
            <a:r>
              <a:rPr lang="es-ES" sz="2000" dirty="0"/>
              <a:t>Leer mas-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B560B-11FD-CF82-02AB-992C3277F6D7}"/>
              </a:ext>
            </a:extLst>
          </p:cNvPr>
          <p:cNvSpPr txBox="1"/>
          <p:nvPr/>
        </p:nvSpPr>
        <p:spPr>
          <a:xfrm>
            <a:off x="9214749" y="3290008"/>
            <a:ext cx="154060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-------------------</a:t>
            </a:r>
            <a:r>
              <a:rPr lang="es-ES" sz="2000" dirty="0"/>
              <a:t>Leer mas-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98A3F-E502-CD13-4BEB-5DDFC24C13D5}"/>
              </a:ext>
            </a:extLst>
          </p:cNvPr>
          <p:cNvSpPr txBox="1"/>
          <p:nvPr/>
        </p:nvSpPr>
        <p:spPr>
          <a:xfrm>
            <a:off x="1371599" y="2688709"/>
            <a:ext cx="305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Hiperrealismo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1221C-D567-97D7-62EA-D056CC098AEA}"/>
              </a:ext>
            </a:extLst>
          </p:cNvPr>
          <p:cNvSpPr txBox="1"/>
          <p:nvPr/>
        </p:nvSpPr>
        <p:spPr>
          <a:xfrm>
            <a:off x="4550228" y="2688709"/>
            <a:ext cx="305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Curiosidades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B2D54-6279-E487-3F67-0422DE6CA17E}"/>
              </a:ext>
            </a:extLst>
          </p:cNvPr>
          <p:cNvSpPr txBox="1"/>
          <p:nvPr/>
        </p:nvSpPr>
        <p:spPr>
          <a:xfrm>
            <a:off x="7739737" y="2688711"/>
            <a:ext cx="305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Dibujo al pastel</a:t>
            </a:r>
            <a:endParaRPr lang="en-GB" sz="2000" dirty="0"/>
          </a:p>
        </p:txBody>
      </p:sp>
      <p:pic>
        <p:nvPicPr>
          <p:cNvPr id="21" name="Graphic 20" descr="Clapper board with solid fill">
            <a:extLst>
              <a:ext uri="{FF2B5EF4-FFF2-40B4-BE49-F238E27FC236}">
                <a16:creationId xmlns:a16="http://schemas.microsoft.com/office/drawing/2014/main" id="{2E089045-B3FF-282B-2D64-4F2883AC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647" y="3399198"/>
            <a:ext cx="1317839" cy="1317839"/>
          </a:xfrm>
          <a:prstGeom prst="rect">
            <a:avLst/>
          </a:prstGeom>
        </p:spPr>
      </p:pic>
      <p:pic>
        <p:nvPicPr>
          <p:cNvPr id="22" name="Graphic 21" descr="Clapper board with solid fill">
            <a:extLst>
              <a:ext uri="{FF2B5EF4-FFF2-40B4-BE49-F238E27FC236}">
                <a16:creationId xmlns:a16="http://schemas.microsoft.com/office/drawing/2014/main" id="{7B185D56-F9D2-1195-D33C-8C1F7CE26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90" y="3410085"/>
            <a:ext cx="1317839" cy="1317839"/>
          </a:xfrm>
          <a:prstGeom prst="rect">
            <a:avLst/>
          </a:prstGeom>
        </p:spPr>
      </p:pic>
      <p:pic>
        <p:nvPicPr>
          <p:cNvPr id="23" name="Graphic 22" descr="Clapper board with solid fill">
            <a:extLst>
              <a:ext uri="{FF2B5EF4-FFF2-40B4-BE49-F238E27FC236}">
                <a16:creationId xmlns:a16="http://schemas.microsoft.com/office/drawing/2014/main" id="{E1312D85-D517-C29F-4677-A3BE5DDD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4307" y="3374196"/>
            <a:ext cx="1317839" cy="13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457BB-265D-CCE6-BECE-5C97BBC3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39E49-CE96-AD56-ED07-B1971BB8D203}"/>
              </a:ext>
            </a:extLst>
          </p:cNvPr>
          <p:cNvSpPr/>
          <p:nvPr/>
        </p:nvSpPr>
        <p:spPr>
          <a:xfrm>
            <a:off x="1110343" y="870857"/>
            <a:ext cx="9971314" cy="511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FDBC9-94B8-C21B-E165-D6DFEEF56616}"/>
              </a:ext>
            </a:extLst>
          </p:cNvPr>
          <p:cNvSpPr txBox="1"/>
          <p:nvPr/>
        </p:nvSpPr>
        <p:spPr>
          <a:xfrm>
            <a:off x="9508671" y="399750"/>
            <a:ext cx="31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Retratos.html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B884A-E73F-3C76-CAAB-9E9F7C2F2476}"/>
              </a:ext>
            </a:extLst>
          </p:cNvPr>
          <p:cNvSpPr txBox="1"/>
          <p:nvPr/>
        </p:nvSpPr>
        <p:spPr>
          <a:xfrm>
            <a:off x="1371600" y="1055913"/>
            <a:ext cx="31677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Título página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57BC5-3C57-2C0C-B056-E963FD19A953}"/>
              </a:ext>
            </a:extLst>
          </p:cNvPr>
          <p:cNvSpPr txBox="1"/>
          <p:nvPr/>
        </p:nvSpPr>
        <p:spPr>
          <a:xfrm>
            <a:off x="5791201" y="1055913"/>
            <a:ext cx="50291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Menú de navegación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FCC89-010F-46DD-8BCF-F25DDDE88A9F}"/>
              </a:ext>
            </a:extLst>
          </p:cNvPr>
          <p:cNvSpPr txBox="1"/>
          <p:nvPr/>
        </p:nvSpPr>
        <p:spPr>
          <a:xfrm>
            <a:off x="1409700" y="2041145"/>
            <a:ext cx="9448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Retratos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26C26-6023-134E-5DD2-F889030DF5E4}"/>
              </a:ext>
            </a:extLst>
          </p:cNvPr>
          <p:cNvSpPr txBox="1"/>
          <p:nvPr/>
        </p:nvSpPr>
        <p:spPr>
          <a:xfrm>
            <a:off x="4800600" y="2846649"/>
            <a:ext cx="447402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Retratos de un sujeto       </a:t>
            </a:r>
          </a:p>
          <a:p>
            <a:pPr algn="ctr"/>
            <a:r>
              <a:rPr lang="es-ES" sz="3200" dirty="0"/>
              <a:t> </a:t>
            </a:r>
            <a:endParaRPr lang="en-GB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E4138-315C-95B5-40B8-65A2D09A273A}"/>
              </a:ext>
            </a:extLst>
          </p:cNvPr>
          <p:cNvSpPr txBox="1"/>
          <p:nvPr/>
        </p:nvSpPr>
        <p:spPr>
          <a:xfrm>
            <a:off x="1333500" y="5170047"/>
            <a:ext cx="9525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Autoría y licencia</a:t>
            </a:r>
            <a:endParaRPr lang="en-GB" sz="3200" dirty="0"/>
          </a:p>
        </p:txBody>
      </p:sp>
      <p:pic>
        <p:nvPicPr>
          <p:cNvPr id="5" name="Graphic 4" descr="Image with solid fill">
            <a:extLst>
              <a:ext uri="{FF2B5EF4-FFF2-40B4-BE49-F238E27FC236}">
                <a16:creationId xmlns:a16="http://schemas.microsoft.com/office/drawing/2014/main" id="{F80C0A0C-C681-D2C6-2583-C0AED07E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087" y="2512146"/>
            <a:ext cx="1534884" cy="1534884"/>
          </a:xfrm>
          <a:prstGeom prst="rect">
            <a:avLst/>
          </a:prstGeom>
        </p:spPr>
      </p:pic>
      <p:pic>
        <p:nvPicPr>
          <p:cNvPr id="6" name="Graphic 5" descr="Image with solid fill">
            <a:extLst>
              <a:ext uri="{FF2B5EF4-FFF2-40B4-BE49-F238E27FC236}">
                <a16:creationId xmlns:a16="http://schemas.microsoft.com/office/drawing/2014/main" id="{6A01681B-DBF9-A449-5167-0A970556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087" y="3749763"/>
            <a:ext cx="1534884" cy="1534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4ECA56-2304-36C1-0EB8-1358EFF66098}"/>
              </a:ext>
            </a:extLst>
          </p:cNvPr>
          <p:cNvSpPr txBox="1"/>
          <p:nvPr/>
        </p:nvSpPr>
        <p:spPr>
          <a:xfrm>
            <a:off x="4800599" y="4046204"/>
            <a:ext cx="447402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Retratos de dos sujetos</a:t>
            </a:r>
          </a:p>
          <a:p>
            <a:pPr algn="ctr"/>
            <a:r>
              <a:rPr lang="es-ES" sz="3200" dirty="0"/>
              <a:t> 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BD02E-46C2-202C-B911-FE61F6CF70AA}"/>
              </a:ext>
            </a:extLst>
          </p:cNvPr>
          <p:cNvSpPr txBox="1"/>
          <p:nvPr/>
        </p:nvSpPr>
        <p:spPr>
          <a:xfrm>
            <a:off x="6596742" y="3490547"/>
            <a:ext cx="26778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Información detallada 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6312A-FC34-E9E1-292B-998ABBEC4324}"/>
              </a:ext>
            </a:extLst>
          </p:cNvPr>
          <p:cNvSpPr txBox="1"/>
          <p:nvPr/>
        </p:nvSpPr>
        <p:spPr>
          <a:xfrm>
            <a:off x="6536871" y="4639417"/>
            <a:ext cx="26778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Información detallada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1265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32A4-B8E5-8CA6-3AB4-46DDC2FC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875B4-D745-7239-D4CE-AC56A0A9AD5B}"/>
              </a:ext>
            </a:extLst>
          </p:cNvPr>
          <p:cNvSpPr/>
          <p:nvPr/>
        </p:nvSpPr>
        <p:spPr>
          <a:xfrm>
            <a:off x="1110343" y="870857"/>
            <a:ext cx="9971314" cy="511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3FD51-2466-190E-9C89-6B3AAA98FA52}"/>
              </a:ext>
            </a:extLst>
          </p:cNvPr>
          <p:cNvSpPr txBox="1"/>
          <p:nvPr/>
        </p:nvSpPr>
        <p:spPr>
          <a:xfrm>
            <a:off x="8305800" y="454261"/>
            <a:ext cx="31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InformacionDetallada.html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189BE-BF85-2AC5-B077-49967810383B}"/>
              </a:ext>
            </a:extLst>
          </p:cNvPr>
          <p:cNvSpPr txBox="1"/>
          <p:nvPr/>
        </p:nvSpPr>
        <p:spPr>
          <a:xfrm>
            <a:off x="1371600" y="1055913"/>
            <a:ext cx="31677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Título página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A61F3-B5DA-1B65-88C0-54B6941C3B0F}"/>
              </a:ext>
            </a:extLst>
          </p:cNvPr>
          <p:cNvSpPr txBox="1"/>
          <p:nvPr/>
        </p:nvSpPr>
        <p:spPr>
          <a:xfrm>
            <a:off x="5791201" y="1055913"/>
            <a:ext cx="50291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Menú de navegación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CD673-E596-D973-C271-8B79A3583D1A}"/>
              </a:ext>
            </a:extLst>
          </p:cNvPr>
          <p:cNvSpPr txBox="1"/>
          <p:nvPr/>
        </p:nvSpPr>
        <p:spPr>
          <a:xfrm>
            <a:off x="1371600" y="1937656"/>
            <a:ext cx="9448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Información detallada del retrato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AF2A4-21A2-38DA-9713-7FE7698EF38B}"/>
              </a:ext>
            </a:extLst>
          </p:cNvPr>
          <p:cNvSpPr txBox="1"/>
          <p:nvPr/>
        </p:nvSpPr>
        <p:spPr>
          <a:xfrm>
            <a:off x="5159829" y="3055830"/>
            <a:ext cx="39297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Materiales</a:t>
            </a: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11E32-E9F5-EF3C-7AB3-2D1222E76B60}"/>
              </a:ext>
            </a:extLst>
          </p:cNvPr>
          <p:cNvSpPr txBox="1"/>
          <p:nvPr/>
        </p:nvSpPr>
        <p:spPr>
          <a:xfrm>
            <a:off x="1333500" y="5170047"/>
            <a:ext cx="9525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Autoría y licencia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33232-C221-BDF1-A911-B187F32B7908}"/>
              </a:ext>
            </a:extLst>
          </p:cNvPr>
          <p:cNvSpPr txBox="1"/>
          <p:nvPr/>
        </p:nvSpPr>
        <p:spPr>
          <a:xfrm>
            <a:off x="5159829" y="3866816"/>
            <a:ext cx="39297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Referencias fotográficas</a:t>
            </a:r>
            <a:endParaRPr lang="en-GB" sz="2000" dirty="0"/>
          </a:p>
        </p:txBody>
      </p:sp>
      <p:pic>
        <p:nvPicPr>
          <p:cNvPr id="6" name="Graphic 5" descr="Cave Drawing with solid fill">
            <a:extLst>
              <a:ext uri="{FF2B5EF4-FFF2-40B4-BE49-F238E27FC236}">
                <a16:creationId xmlns:a16="http://schemas.microsoft.com/office/drawing/2014/main" id="{EDB4E83C-211C-E64C-3795-A7C7D18E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8543" y="2704825"/>
            <a:ext cx="2867593" cy="19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D159-207E-5384-D507-BE4806DF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5C167-C958-BBAC-81A3-A3670D4C3739}"/>
              </a:ext>
            </a:extLst>
          </p:cNvPr>
          <p:cNvSpPr/>
          <p:nvPr/>
        </p:nvSpPr>
        <p:spPr>
          <a:xfrm>
            <a:off x="1110343" y="870857"/>
            <a:ext cx="9971314" cy="511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A8ABC-4790-DD89-23C5-40BA438D4537}"/>
              </a:ext>
            </a:extLst>
          </p:cNvPr>
          <p:cNvSpPr txBox="1"/>
          <p:nvPr/>
        </p:nvSpPr>
        <p:spPr>
          <a:xfrm>
            <a:off x="9731829" y="381391"/>
            <a:ext cx="31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Contacto.html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234D2-87A7-9FFE-006F-A7CCB4A289F3}"/>
              </a:ext>
            </a:extLst>
          </p:cNvPr>
          <p:cNvSpPr txBox="1"/>
          <p:nvPr/>
        </p:nvSpPr>
        <p:spPr>
          <a:xfrm>
            <a:off x="1371600" y="1055913"/>
            <a:ext cx="31677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Título página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B68C0-435F-F8EB-FB86-390A2CA4140F}"/>
              </a:ext>
            </a:extLst>
          </p:cNvPr>
          <p:cNvSpPr txBox="1"/>
          <p:nvPr/>
        </p:nvSpPr>
        <p:spPr>
          <a:xfrm>
            <a:off x="5791201" y="1055913"/>
            <a:ext cx="50291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/>
              <a:t>Menú de navegación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72BB3-2536-8C9D-FB73-3767FCD486DC}"/>
              </a:ext>
            </a:extLst>
          </p:cNvPr>
          <p:cNvSpPr txBox="1"/>
          <p:nvPr/>
        </p:nvSpPr>
        <p:spPr>
          <a:xfrm>
            <a:off x="1409700" y="2041145"/>
            <a:ext cx="9448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Ponte en contacto conmigo</a:t>
            </a:r>
            <a:endParaRPr lang="en-GB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5BEB-25DF-069D-7903-3A95B41395CE}"/>
              </a:ext>
            </a:extLst>
          </p:cNvPr>
          <p:cNvSpPr txBox="1"/>
          <p:nvPr/>
        </p:nvSpPr>
        <p:spPr>
          <a:xfrm>
            <a:off x="1333500" y="5170047"/>
            <a:ext cx="9525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Autoría y licencia</a:t>
            </a:r>
            <a:endParaRPr lang="en-GB" sz="3200" dirty="0"/>
          </a:p>
        </p:txBody>
      </p:sp>
      <p:pic>
        <p:nvPicPr>
          <p:cNvPr id="5" name="Graphic 4" descr="Image with solid fill">
            <a:extLst>
              <a:ext uri="{FF2B5EF4-FFF2-40B4-BE49-F238E27FC236}">
                <a16:creationId xmlns:a16="http://schemas.microsoft.com/office/drawing/2014/main" id="{915DF7F0-C593-0269-F688-D8730C35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677" y="2195414"/>
            <a:ext cx="3201588" cy="320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56EBF-B6AB-DD14-C817-2E51FA1368EB}"/>
              </a:ext>
            </a:extLst>
          </p:cNvPr>
          <p:cNvSpPr txBox="1"/>
          <p:nvPr/>
        </p:nvSpPr>
        <p:spPr>
          <a:xfrm>
            <a:off x="1409700" y="2810976"/>
            <a:ext cx="392974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----------------------------------Formulario-------------------------------------------------------</a:t>
            </a:r>
            <a:endParaRPr lang="en-GB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58769-D385-04A2-6630-8AC61B4D9A62}"/>
              </a:ext>
            </a:extLst>
          </p:cNvPr>
          <p:cNvSpPr txBox="1"/>
          <p:nvPr/>
        </p:nvSpPr>
        <p:spPr>
          <a:xfrm>
            <a:off x="8908422" y="2866932"/>
            <a:ext cx="180584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-------------redes sociales------------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863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Rossana Cruz Useche</dc:creator>
  <cp:lastModifiedBy>Rossana Cruz Useche</cp:lastModifiedBy>
  <cp:revision>1</cp:revision>
  <dcterms:created xsi:type="dcterms:W3CDTF">2024-11-05T15:08:57Z</dcterms:created>
  <dcterms:modified xsi:type="dcterms:W3CDTF">2024-11-05T16:31:16Z</dcterms:modified>
</cp:coreProperties>
</file>