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9375-4FBD-4296-B482-8A624E132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AD35-DA37-4652-B8C7-D03FD1997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F480-1EE9-48AE-876A-D19B5FCC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6415-C166-4E8E-AC98-659105F0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2D31-7AA3-4CA8-A305-E4431D5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349F-2C2F-434E-B046-7834AEA5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2FDE-1326-4A28-AA87-5FF3AD8EF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A51A-9A22-4BAB-B378-E9A7A888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91E2-A793-42B5-805B-AE27358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B087-E975-4890-8FB1-3DF457DE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59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75457-F236-498E-816B-45E6C9CD9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7DABA-1E62-465B-8893-DCD17DAA6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9F34-4ADB-43EE-9835-4B6A992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335D-E670-47AF-B5AC-0B395E70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510-9897-4DBC-944C-0FE1983F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4961-7FAC-4DB2-B0C0-1C7836D0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BDF0-E34D-49EE-AB9D-5577C096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B729-428C-4A4C-A4AA-2E74E2A1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6D20-0900-4CFA-90AC-4ACF1A7D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48A9-0043-4E7C-8DCF-D9FB4F9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2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EF2F-329E-4104-B2F5-11C4AF43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ACDB-D98C-4429-853C-F0EE1AD8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8A9D-8009-4C3C-B7A5-DF34BF0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ADEA-02C0-40EA-9444-5DFFAA59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BBDB-0711-40FC-8456-698D1021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1D90-19FD-4D97-AC73-8DCA554C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FAAD-D751-4A63-9977-563EC487C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DA4A8-1E91-44D5-8ABF-CDF53A1CB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B504-445A-4A7F-8D6B-2A044CB9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05DE-D9BF-4104-AE45-09DA3610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01B61-434F-40B5-A1C1-1DB09DF1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4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E74D-D152-4E4B-8FC3-AB262EC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5543-7A3B-44ED-B6F2-1B89E149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1298E-90F9-4997-81DB-7050B3AD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380B5-9E88-4A7D-AA77-B86B2C7DF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789BB-F3E6-4659-AC87-F92FEC21A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AF143-115F-43D1-BFE5-F73458CE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72C25-1C02-44C7-B646-D37FF187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08C8E-E021-4848-9D49-D0CF0EAF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1C0C-1119-4010-B523-267C2079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67C34-CE63-491F-B978-933BC2AD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AA7F0-B226-4825-A5A7-FC9096A1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AE840-710D-4071-AB3C-B2ED7139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9F750-A05C-464F-AE54-02E1CA78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02E71-3189-4279-8789-12D19CA4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C8465-FFC7-4B11-86AC-F0594A4F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7FEB-5B7F-49C6-834A-1651D756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E2DF-6948-43BF-AD07-8D547C5C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316C-81A0-40B4-8434-D50458B6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9B51D-0197-40BE-8FAD-88E31763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9D4E1-8BC4-4AB7-9B79-982162D2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7980-2AFD-464E-A99A-57BA5053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9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456A-DA55-42BB-AE5D-949AE73E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E6592-21CE-479D-A15C-7D792512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6BED6-BC40-411C-B5C8-0EB656AC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91A79-6973-4C87-90E5-FC843343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159D9-1D0A-4639-81F3-CC2A70D0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FE8F6-BB68-4791-87F3-59B4BDDA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12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9CBCA-F7B7-443F-A614-821C567D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3B62-7E09-4E5F-9B82-A336FC02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47C0-EF8A-4CEE-8856-09A423BE1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F6AA-DAE8-48FB-9F7A-D193BF3DEDE4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30FA-D825-4B3F-A25D-40F6DC154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5E75-5DD3-4319-AAAC-8DB540447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BBF0-08C1-480A-9C79-51CD37866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52877-850A-4D7E-B01C-51348A62CB8D}"/>
              </a:ext>
            </a:extLst>
          </p:cNvPr>
          <p:cNvSpPr/>
          <p:nvPr/>
        </p:nvSpPr>
        <p:spPr>
          <a:xfrm>
            <a:off x="3192415" y="2721114"/>
            <a:ext cx="5487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/>
              <a:t>MCU Driver Porting Note</a:t>
            </a:r>
          </a:p>
        </p:txBody>
      </p:sp>
    </p:spTree>
    <p:extLst>
      <p:ext uri="{BB962C8B-B14F-4D97-AF65-F5344CB8AC3E}">
        <p14:creationId xmlns:p14="http://schemas.microsoft.com/office/powerpoint/2010/main" val="297123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CAF86-43BD-4761-A873-34088265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094" y="1882246"/>
            <a:ext cx="3912723" cy="2393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7EB0C-8C67-4E20-9949-E941B4EFEA22}"/>
              </a:ext>
            </a:extLst>
          </p:cNvPr>
          <p:cNvSpPr txBox="1"/>
          <p:nvPr/>
        </p:nvSpPr>
        <p:spPr>
          <a:xfrm>
            <a:off x="1087120" y="911014"/>
            <a:ext cx="598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atmel_mxt_ts.c</a:t>
            </a:r>
            <a:r>
              <a:rPr lang="en-US" altLang="zh-CN" dirty="0"/>
              <a:t> : main driver process which contains initialization, reading and parsing information block,  message handling and reporting, config updating and so on</a:t>
            </a:r>
          </a:p>
          <a:p>
            <a:endParaRPr lang="en-US" altLang="zh-CN" dirty="0"/>
          </a:p>
          <a:p>
            <a:r>
              <a:rPr lang="en-US" altLang="zh-CN" dirty="0" err="1"/>
              <a:t>atmel_mxt_ts.h</a:t>
            </a:r>
            <a:r>
              <a:rPr lang="en-US" altLang="zh-CN" dirty="0"/>
              <a:t> : macro and structure definition used for main driver process</a:t>
            </a:r>
          </a:p>
          <a:p>
            <a:endParaRPr lang="en-GB" dirty="0"/>
          </a:p>
          <a:p>
            <a:r>
              <a:rPr lang="en-GB" dirty="0" err="1"/>
              <a:t>debug_info.c</a:t>
            </a:r>
            <a:r>
              <a:rPr lang="en-GB" dirty="0"/>
              <a:t> : debug output for the driver which need to modify with the specified MCU</a:t>
            </a:r>
          </a:p>
          <a:p>
            <a:endParaRPr lang="en-GB" dirty="0"/>
          </a:p>
          <a:p>
            <a:r>
              <a:rPr lang="en-GB" dirty="0" err="1"/>
              <a:t>mcu_interface.c</a:t>
            </a:r>
            <a:r>
              <a:rPr lang="en-GB" dirty="0"/>
              <a:t> : config </a:t>
            </a:r>
            <a:r>
              <a:rPr lang="en-GB" dirty="0" err="1"/>
              <a:t>arry</a:t>
            </a:r>
            <a:r>
              <a:rPr lang="en-GB" dirty="0"/>
              <a:t>, sleep and wait implementation , I2C read and write implementation, interrupt related implementation and coordinate, key reporting implementation</a:t>
            </a:r>
          </a:p>
          <a:p>
            <a:endParaRPr lang="en-GB" dirty="0"/>
          </a:p>
          <a:p>
            <a:r>
              <a:rPr lang="en-GB" dirty="0" err="1"/>
              <a:t>mcu_interface.h</a:t>
            </a:r>
            <a:r>
              <a:rPr lang="en-GB" dirty="0"/>
              <a:t> : type definition, I2C address definition , definition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80987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4B32F-1F55-496E-81DD-274ABE11F42E}"/>
              </a:ext>
            </a:extLst>
          </p:cNvPr>
          <p:cNvSpPr txBox="1"/>
          <p:nvPr/>
        </p:nvSpPr>
        <p:spPr>
          <a:xfrm>
            <a:off x="584199" y="2286000"/>
            <a:ext cx="113178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1: Copy the five documents to your MCU code project, you can put them into the new folder of </a:t>
            </a:r>
            <a:r>
              <a:rPr lang="en-GB" dirty="0" err="1"/>
              <a:t>maxtouch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Step2: Search the key word “Modify Note”, and modify at the position where “Modify Note” was and as the instruction</a:t>
            </a:r>
          </a:p>
          <a:p>
            <a:r>
              <a:rPr lang="en-GB" dirty="0"/>
              <a:t>below the key word. Most of the modification will be occurred in the file of </a:t>
            </a:r>
            <a:r>
              <a:rPr lang="en-GB" dirty="0" err="1"/>
              <a:t>mcu_interface.c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Step3: After all were modified, you should call </a:t>
            </a:r>
            <a:r>
              <a:rPr lang="en-GB" dirty="0" err="1"/>
              <a:t>mxt_initialize</a:t>
            </a:r>
            <a:r>
              <a:rPr lang="en-GB" dirty="0"/>
              <a:t>() in your main loop. Then you can build the project and </a:t>
            </a:r>
          </a:p>
          <a:p>
            <a:r>
              <a:rPr lang="en-GB" dirty="0"/>
              <a:t>test with the debug info.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593C1-003B-436C-9F27-4247CF48B690}"/>
              </a:ext>
            </a:extLst>
          </p:cNvPr>
          <p:cNvSpPr txBox="1"/>
          <p:nvPr/>
        </p:nvSpPr>
        <p:spPr>
          <a:xfrm>
            <a:off x="2887137" y="770467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Porting Steps</a:t>
            </a:r>
          </a:p>
        </p:txBody>
      </p:sp>
    </p:spTree>
    <p:extLst>
      <p:ext uri="{BB962C8B-B14F-4D97-AF65-F5344CB8AC3E}">
        <p14:creationId xmlns:p14="http://schemas.microsoft.com/office/powerpoint/2010/main" val="280105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1BE03-A056-4F4F-9C9F-71C8A8AC7EDE}"/>
              </a:ext>
            </a:extLst>
          </p:cNvPr>
          <p:cNvSpPr txBox="1"/>
          <p:nvPr/>
        </p:nvSpPr>
        <p:spPr>
          <a:xfrm>
            <a:off x="2887137" y="770467"/>
            <a:ext cx="580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Debug tips – information block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A35A5-1075-4E74-ACA9-D217326E27B2}"/>
              </a:ext>
            </a:extLst>
          </p:cNvPr>
          <p:cNvSpPr txBox="1"/>
          <p:nvPr/>
        </p:nvSpPr>
        <p:spPr>
          <a:xfrm>
            <a:off x="584199" y="2286000"/>
            <a:ext cx="1119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If the IC is in normal mode and the I2C read function is normal, you will get the correct information through</a:t>
            </a:r>
          </a:p>
          <a:p>
            <a:r>
              <a:rPr lang="en-GB" dirty="0" err="1"/>
              <a:t>mxt_read_info_block</a:t>
            </a:r>
            <a:r>
              <a:rPr lang="en-GB" dirty="0"/>
              <a:t>().  You will see the debug info of all the object information.</a:t>
            </a:r>
          </a:p>
          <a:p>
            <a:endParaRPr lang="en-GB" dirty="0"/>
          </a:p>
          <a:p>
            <a:r>
              <a:rPr lang="en-GB" dirty="0"/>
              <a:t>Tip1: I2C read will be abnormal if the I2C read function don’t use 16 bit register in the IC or I2C pin don’t have pull-up. </a:t>
            </a:r>
          </a:p>
          <a:p>
            <a:endParaRPr lang="en-GB" dirty="0"/>
          </a:p>
          <a:p>
            <a:r>
              <a:rPr lang="en-GB" dirty="0"/>
              <a:t>Tip2: The I2C reading reports error if the IC is in bootloader mode because of hardware error.</a:t>
            </a:r>
          </a:p>
          <a:p>
            <a:endParaRPr lang="en-GB" dirty="0"/>
          </a:p>
          <a:p>
            <a:r>
              <a:rPr lang="en-GB" dirty="0"/>
              <a:t>Tip3: If you get the info of information block </a:t>
            </a:r>
            <a:r>
              <a:rPr lang="en-GB" dirty="0" err="1"/>
              <a:t>crc</a:t>
            </a:r>
            <a:r>
              <a:rPr lang="en-GB" dirty="0"/>
              <a:t> error, you must check the I2C transfer to make it completely right.</a:t>
            </a:r>
          </a:p>
        </p:txBody>
      </p:sp>
    </p:spTree>
    <p:extLst>
      <p:ext uri="{BB962C8B-B14F-4D97-AF65-F5344CB8AC3E}">
        <p14:creationId xmlns:p14="http://schemas.microsoft.com/office/powerpoint/2010/main" val="174365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1BE03-A056-4F4F-9C9F-71C8A8AC7EDE}"/>
              </a:ext>
            </a:extLst>
          </p:cNvPr>
          <p:cNvSpPr txBox="1"/>
          <p:nvPr/>
        </p:nvSpPr>
        <p:spPr>
          <a:xfrm>
            <a:off x="2887137" y="770467"/>
            <a:ext cx="580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Debug tips – interrupt and report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A35A5-1075-4E74-ACA9-D217326E27B2}"/>
              </a:ext>
            </a:extLst>
          </p:cNvPr>
          <p:cNvSpPr txBox="1"/>
          <p:nvPr/>
        </p:nvSpPr>
        <p:spPr>
          <a:xfrm>
            <a:off x="584199" y="2286000"/>
            <a:ext cx="11662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Please make sure the external interrupt is normal. And then you can get the messages after power on. If the config is </a:t>
            </a:r>
          </a:p>
          <a:p>
            <a:r>
              <a:rPr lang="en-GB" dirty="0"/>
              <a:t>normal, you will get messages when you touch the screen.</a:t>
            </a:r>
          </a:p>
          <a:p>
            <a:endParaRPr lang="en-GB" dirty="0"/>
          </a:p>
          <a:p>
            <a:r>
              <a:rPr lang="en-GB" dirty="0"/>
              <a:t>Tip1: If the interrupt is abnormal, you should check the level of CHG pin. The CHG should be low after power on and when</a:t>
            </a:r>
          </a:p>
          <a:p>
            <a:r>
              <a:rPr lang="en-GB" dirty="0"/>
              <a:t>there’s message to report in the IC.</a:t>
            </a:r>
          </a:p>
          <a:p>
            <a:endParaRPr lang="en-GB" dirty="0"/>
          </a:p>
          <a:p>
            <a:r>
              <a:rPr lang="en-GB" dirty="0"/>
              <a:t>Tip2: You should check the I2C read function if the CHG pin is always low. In the normal mode, the CHG pin should be high </a:t>
            </a:r>
          </a:p>
          <a:p>
            <a:r>
              <a:rPr lang="en-GB" dirty="0"/>
              <a:t>after the messages are read by the</a:t>
            </a:r>
            <a:r>
              <a:rPr lang="zh-CN" altLang="en-US" dirty="0"/>
              <a:t> </a:t>
            </a:r>
            <a:r>
              <a:rPr lang="en-GB" altLang="zh-CN" dirty="0"/>
              <a:t>MCU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6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1BE03-A056-4F4F-9C9F-71C8A8AC7EDE}"/>
              </a:ext>
            </a:extLst>
          </p:cNvPr>
          <p:cNvSpPr txBox="1"/>
          <p:nvPr/>
        </p:nvSpPr>
        <p:spPr>
          <a:xfrm>
            <a:off x="2887137" y="770467"/>
            <a:ext cx="580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Debug tips – config update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A35A5-1075-4E74-ACA9-D217326E27B2}"/>
              </a:ext>
            </a:extLst>
          </p:cNvPr>
          <p:cNvSpPr txBox="1"/>
          <p:nvPr/>
        </p:nvSpPr>
        <p:spPr>
          <a:xfrm>
            <a:off x="584199" y="2286000"/>
            <a:ext cx="11488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The config update function is very important for maintain the host machine. If there’s no update function, you need to</a:t>
            </a:r>
          </a:p>
          <a:p>
            <a:r>
              <a:rPr lang="en-GB" dirty="0"/>
              <a:t>break the machine to do upgrade. You can add some conditions to judge whether it need to upgrade.</a:t>
            </a:r>
          </a:p>
          <a:p>
            <a:endParaRPr lang="en-GB" dirty="0"/>
          </a:p>
          <a:p>
            <a:r>
              <a:rPr lang="en-GB" dirty="0"/>
              <a:t>Tip1: I2C write function may be no effect. You can do a easy test to make sure the writing is OK. You should write the </a:t>
            </a:r>
          </a:p>
          <a:p>
            <a:r>
              <a:rPr lang="en-GB" dirty="0"/>
              <a:t>device address, 16bit reg, data together as the datasheet instructed.</a:t>
            </a:r>
          </a:p>
          <a:p>
            <a:endParaRPr lang="en-GB" dirty="0"/>
          </a:p>
          <a:p>
            <a:r>
              <a:rPr lang="en-GB" dirty="0"/>
              <a:t>Tip2: The config </a:t>
            </a:r>
            <a:r>
              <a:rPr lang="en-GB" dirty="0" err="1"/>
              <a:t>crc</a:t>
            </a:r>
            <a:r>
              <a:rPr lang="en-GB" dirty="0"/>
              <a:t> get from power on will indicate whether you update </a:t>
            </a:r>
            <a:r>
              <a:rPr lang="en-GB"/>
              <a:t>successfully.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67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564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Rocup Wan - A18425</dc:creator>
  <cp:lastModifiedBy>Rocup Wan - A18425</cp:lastModifiedBy>
  <cp:revision>43</cp:revision>
  <dcterms:created xsi:type="dcterms:W3CDTF">2019-09-20T08:12:15Z</dcterms:created>
  <dcterms:modified xsi:type="dcterms:W3CDTF">2019-09-27T13:16:38Z</dcterms:modified>
</cp:coreProperties>
</file>