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2" r:id="rId12"/>
    <p:sldId id="273" r:id="rId13"/>
    <p:sldId id="268" r:id="rId14"/>
    <p:sldId id="271" r:id="rId15"/>
    <p:sldId id="269" r:id="rId16"/>
    <p:sldId id="270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3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4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7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5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8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7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7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6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1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3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466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Miscelánea Hernández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Integradora</a:t>
            </a:r>
          </a:p>
          <a:p>
            <a:r>
              <a:rPr lang="es-ES" dirty="0" smtClean="0"/>
              <a:t>TIC_31</a:t>
            </a:r>
          </a:p>
          <a:p>
            <a:r>
              <a:rPr lang="es-ES" dirty="0" smtClean="0"/>
              <a:t>Alumnos:</a:t>
            </a:r>
          </a:p>
          <a:p>
            <a:r>
              <a:rPr lang="es-ES" dirty="0" smtClean="0"/>
              <a:t>Rocio Cruz Cardenas y  Israel Mérida López.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37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 de </a:t>
            </a:r>
            <a:r>
              <a:rPr lang="es-ES" dirty="0" smtClean="0"/>
              <a:t>Escritorio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7" y="1462825"/>
            <a:ext cx="5861297" cy="41137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31" y="1462824"/>
            <a:ext cx="5895438" cy="41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59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8" y="1056066"/>
            <a:ext cx="5694138" cy="42001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555" y="1056066"/>
            <a:ext cx="5859888" cy="42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7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14" y="1498108"/>
            <a:ext cx="76104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2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Pagina </a:t>
            </a:r>
            <a:r>
              <a:rPr lang="es-ES" dirty="0" smtClean="0"/>
              <a:t>Web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76" y="1452965"/>
            <a:ext cx="84105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6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7" y="244698"/>
            <a:ext cx="5953057" cy="362211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779881" y="64394"/>
            <a:ext cx="27478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Nosotros</a:t>
            </a:r>
            <a:endParaRPr lang="es-E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886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Diccionario de Base de </a:t>
            </a:r>
            <a:r>
              <a:rPr lang="es-ES" dirty="0" smtClean="0"/>
              <a:t>Datos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255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GANTT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283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proyecto que se esta elaborando sobre la Miscelánea Hernández,  se le hizo un  análisis y  con las pruebas correspondientes se llego  a la conclusión que si factible para su elaboración. Y así tener un mejor desempeño y mayor numero de ventas que tendrá la miscelánea.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227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 (APA)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66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En el siguiente proyecto se describirá el inventario que se realizo en la Miscelánea Hernández en el municipio de Cuautepec; el cual consta de  las ventas que se realizan durante el día, los productos que se tiene, las altas de los productos que se dan de alta y modificar los nuevos productos que llegan.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745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En la miscelánea no se cuenta con un sistema, todo lo anotan en un libreta.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Perdida de tiempo en hacer el conteo de las ventas que se realizaron durante el día.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Hay perdida de ticket de los proveedores que van a surtir la miscelánea.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Hay perdida de tiempo en hacer el conteo de a mercancía que hace falta.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08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un sistema que tenga las herramientas  de  un inventario para ahí ingresar  lo  que hace falta en la tienda de abarrotes.</a:t>
            </a:r>
          </a:p>
          <a:p>
            <a:r>
              <a:rPr lang="es-ES" dirty="0"/>
              <a:t>Hacer una Página Web  donde la tienda sea reconocida por los productos y que la gente pueda comprar productos en línea.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981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General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Generar un sistema que lleve el control de ventas que se realizan en el día y el manejo de corte de caja, adicionando herramientas para llevar un mejor control y manejo de inventario de la mercancía de hace falta.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33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Modulo de diseño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Modelo Etidad-Relacion.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Modelo Relacional.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Diagrama TOP DOWN.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Interfaces de Escritorio.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Pagina Web.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Diccionario de Base de Datos.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Diagrama de GANTT</a:t>
            </a:r>
          </a:p>
        </p:txBody>
      </p:sp>
    </p:spTree>
    <p:extLst>
      <p:ext uri="{BB962C8B-B14F-4D97-AF65-F5344CB8AC3E}">
        <p14:creationId xmlns:p14="http://schemas.microsoft.com/office/powerpoint/2010/main" val="739457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entidad-relación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15" y="1548917"/>
            <a:ext cx="6761968" cy="50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56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relacional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75" y="1545653"/>
            <a:ext cx="6709893" cy="51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9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TOP </a:t>
            </a:r>
            <a:r>
              <a:rPr lang="es-ES" dirty="0" smtClean="0"/>
              <a:t>DOWN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50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211</TotalTime>
  <Words>331</Words>
  <Application>Microsoft Office PowerPoint</Application>
  <PresentationFormat>Panorámica</PresentationFormat>
  <Paragraphs>36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Courier New</vt:lpstr>
      <vt:lpstr>Tw Cen MT</vt:lpstr>
      <vt:lpstr>Tw Cen MT Condensed</vt:lpstr>
      <vt:lpstr>Wingdings</vt:lpstr>
      <vt:lpstr>Wingdings 3</vt:lpstr>
      <vt:lpstr>Integral</vt:lpstr>
      <vt:lpstr>Miscelánea Hernández</vt:lpstr>
      <vt:lpstr>Introducción </vt:lpstr>
      <vt:lpstr>Problemática</vt:lpstr>
      <vt:lpstr>Solución </vt:lpstr>
      <vt:lpstr>Objetivo General</vt:lpstr>
      <vt:lpstr>Modulo de diseño </vt:lpstr>
      <vt:lpstr>Modelo entidad-relación </vt:lpstr>
      <vt:lpstr>Modelo relacional</vt:lpstr>
      <vt:lpstr>Diagrama TOP DOWN </vt:lpstr>
      <vt:lpstr>Interfaces de Escritorio </vt:lpstr>
      <vt:lpstr>Presentación de PowerPoint</vt:lpstr>
      <vt:lpstr>Presentación de PowerPoint</vt:lpstr>
      <vt:lpstr>Pagina Web </vt:lpstr>
      <vt:lpstr>Presentación de PowerPoint</vt:lpstr>
      <vt:lpstr>Diccionario de Base de Datos </vt:lpstr>
      <vt:lpstr>Diagrama de GANTT </vt:lpstr>
      <vt:lpstr>Conclusión</vt:lpstr>
      <vt:lpstr>Bibliografía (APA)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Miscelánea Hernández</dc:title>
  <dc:creator>Usuario de Windows</dc:creator>
  <cp:lastModifiedBy>Usuario de Windows</cp:lastModifiedBy>
  <cp:revision>10</cp:revision>
  <dcterms:created xsi:type="dcterms:W3CDTF">2018-07-11T02:04:25Z</dcterms:created>
  <dcterms:modified xsi:type="dcterms:W3CDTF">2018-07-12T02:26:13Z</dcterms:modified>
</cp:coreProperties>
</file>