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72" r:id="rId12"/>
    <p:sldId id="273" r:id="rId13"/>
    <p:sldId id="268" r:id="rId14"/>
    <p:sldId id="271" r:id="rId15"/>
    <p:sldId id="274" r:id="rId16"/>
    <p:sldId id="275" r:id="rId17"/>
    <p:sldId id="269" r:id="rId18"/>
    <p:sldId id="270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83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4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7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5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58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7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7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6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1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3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466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84036" y="4710544"/>
            <a:ext cx="9083964" cy="1906595"/>
          </a:xfrm>
        </p:spPr>
        <p:txBody>
          <a:bodyPr>
            <a:noAutofit/>
          </a:bodyPr>
          <a:lstStyle/>
          <a:p>
            <a:pPr algn="ctr"/>
            <a:r>
              <a:rPr lang="es-ES" sz="2400" dirty="0"/>
              <a:t> TIC</a:t>
            </a:r>
            <a:br>
              <a:rPr lang="es-ES" sz="2400" dirty="0"/>
            </a:br>
            <a:r>
              <a:rPr lang="es-ES" sz="2400" dirty="0"/>
              <a:t>Materia: </a:t>
            </a:r>
            <a:r>
              <a:rPr lang="es-ES" sz="2400" dirty="0" smtClean="0"/>
              <a:t>Integradora</a:t>
            </a:r>
            <a:br>
              <a:rPr lang="es-ES" sz="2400" dirty="0" smtClean="0"/>
            </a:br>
            <a:r>
              <a:rPr lang="es-ES" sz="2400" dirty="0" smtClean="0"/>
              <a:t>ING</a:t>
            </a:r>
            <a:r>
              <a:rPr lang="es-ES" sz="2400" dirty="0"/>
              <a:t>.  Laura Curiel</a:t>
            </a:r>
            <a:br>
              <a:rPr lang="es-ES" sz="2400" dirty="0"/>
            </a:br>
            <a:r>
              <a:rPr lang="es-ES" sz="2400" dirty="0"/>
              <a:t>Rocio Cruz Cardenas</a:t>
            </a:r>
            <a:br>
              <a:rPr lang="es-ES" sz="2400" dirty="0"/>
            </a:br>
            <a:r>
              <a:rPr lang="es-ES" sz="2400" dirty="0"/>
              <a:t>Israel Mérida  López</a:t>
            </a:r>
            <a:br>
              <a:rPr lang="es-ES" sz="2400" dirty="0"/>
            </a:br>
            <a:r>
              <a:rPr lang="es-ES" sz="2400" dirty="0"/>
              <a:t>Grupo: 31</a:t>
            </a:r>
            <a:br>
              <a:rPr lang="es-ES" sz="2400" dirty="0"/>
            </a:br>
            <a:r>
              <a:rPr lang="es-ES" sz="2400" dirty="0" smtClean="0"/>
              <a:t>mayor eficiencia en un inventario y ventas de una tienda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69217"/>
            <a:ext cx="11540836" cy="10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 de </a:t>
            </a:r>
            <a:r>
              <a:rPr lang="es-ES" dirty="0" smtClean="0"/>
              <a:t>Escritorio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7" y="1462825"/>
            <a:ext cx="5861297" cy="41137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531" y="1462824"/>
            <a:ext cx="5895438" cy="411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59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8" y="1056066"/>
            <a:ext cx="5694138" cy="42001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555" y="1056066"/>
            <a:ext cx="5859888" cy="42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7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914" y="1498108"/>
            <a:ext cx="76104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2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Pagina </a:t>
            </a:r>
            <a:r>
              <a:rPr lang="es-ES" dirty="0" smtClean="0"/>
              <a:t>Web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76" y="1452965"/>
            <a:ext cx="84105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6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6" y="207753"/>
            <a:ext cx="5953057" cy="362211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779881" y="64394"/>
            <a:ext cx="27478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Nosotros</a:t>
            </a:r>
            <a:endParaRPr lang="es-E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2944186"/>
            <a:ext cx="6456218" cy="391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86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2" y="184727"/>
            <a:ext cx="5940713" cy="39587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90" y="2334491"/>
            <a:ext cx="6238010" cy="452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9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1" y="70283"/>
            <a:ext cx="6698384" cy="28668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1" y="2937164"/>
            <a:ext cx="6698384" cy="28875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998" y="3768437"/>
            <a:ext cx="6098090" cy="289516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271" y="2171844"/>
            <a:ext cx="2207347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4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Diccionario de Base de </a:t>
            </a:r>
            <a:r>
              <a:rPr lang="es-ES" dirty="0" smtClean="0"/>
              <a:t>Datos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564" y="1477819"/>
            <a:ext cx="8091054" cy="51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55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GANTT</a:t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272145"/>
            <a:ext cx="9720262" cy="25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83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proyecto que se esta elaborando sobre la Miscelánea Hernández,  se le hizo un  análisis y pruebas correspondientes se llego  a la conclusión que si factible para su elaboración. </a:t>
            </a:r>
          </a:p>
          <a:p>
            <a:endParaRPr lang="es-ES" dirty="0"/>
          </a:p>
          <a:p>
            <a:r>
              <a:rPr lang="es-ES" dirty="0" smtClean="0"/>
              <a:t>Se harán algunas modificaciones en paginas web como en aplicaciones de escritorio, para tener un mejor resultado en el proyecto que se esta elaborando.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227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En el siguiente proyecto se describirá el inventario que se realizo en la Miscelánea Hernández en el municipio de Cuautepec; el cual consta de  las ventas que se realizan durante el día, los productos que se tiene que de dar de alta y modificar los nuevos productos que llegan.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745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En la miscelánea no se cuenta con un sistema, todo lo anotan en un libreta.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Perdida de tiempo en hacer el conteo de las ventas que se realizaron durante el día.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Hay perdida de ticket de los proveedores que van a surtir la miscelánea.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Hay perdida de tiempo en hacer el conteo de a mercancía que hace falta.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080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Implementar un sistema que tenga las herramientas  de  un inventario para ahí ingresar  lo  que hace falta en la tienda de abarrotes.</a:t>
            </a:r>
          </a:p>
          <a:p>
            <a:r>
              <a:rPr lang="es-ES" dirty="0"/>
              <a:t>Hacer una Página Web  donde la tienda sea reconocida por los productos y que la gente pueda comprar productos en línea.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981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General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Generar un sistema que lleve el control de ventas que se realizan en el día y el manejo de corte de caja, adicionando herramientas para llevar un mejor control y manejo de inventario de la mercancía de hace falta.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335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345" y="2238526"/>
            <a:ext cx="11471564" cy="1499616"/>
          </a:xfrm>
        </p:spPr>
        <p:txBody>
          <a:bodyPr/>
          <a:lstStyle/>
          <a:p>
            <a:pPr algn="ctr"/>
            <a:r>
              <a:rPr lang="es-ES" dirty="0" smtClean="0"/>
              <a:t>Modulo de diseño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9457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entidad-relación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215" y="1548917"/>
            <a:ext cx="6761968" cy="50965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964" y="2327564"/>
            <a:ext cx="1348508" cy="28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56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relacional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75" y="1545653"/>
            <a:ext cx="6709893" cy="514088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745" y="2084832"/>
            <a:ext cx="1921164" cy="3714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34371" y="3493588"/>
            <a:ext cx="1268113" cy="3714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90" y="4116093"/>
            <a:ext cx="1166983" cy="3714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630425" y="4731399"/>
            <a:ext cx="1207506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9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TOP </a:t>
            </a:r>
            <a:r>
              <a:rPr lang="es-ES" dirty="0" smtClean="0"/>
              <a:t>DOWN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1583061"/>
            <a:ext cx="9720262" cy="4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0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304</TotalTime>
  <Words>291</Words>
  <Application>Microsoft Office PowerPoint</Application>
  <PresentationFormat>Panorámica</PresentationFormat>
  <Paragraphs>26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Courier New</vt:lpstr>
      <vt:lpstr>Tw Cen MT</vt:lpstr>
      <vt:lpstr>Tw Cen MT Condensed</vt:lpstr>
      <vt:lpstr>Wingdings 3</vt:lpstr>
      <vt:lpstr>Integral</vt:lpstr>
      <vt:lpstr> TIC Materia: Integradora ING.  Laura Curiel Rocio Cruz Cardenas Israel Mérida  López Grupo: 31 mayor eficiencia en un inventario y ventas de una tienda</vt:lpstr>
      <vt:lpstr>Introducción </vt:lpstr>
      <vt:lpstr>Problemática</vt:lpstr>
      <vt:lpstr>Solución </vt:lpstr>
      <vt:lpstr>Objetivo General</vt:lpstr>
      <vt:lpstr>Modulo de diseño </vt:lpstr>
      <vt:lpstr>Modelo entidad-relación </vt:lpstr>
      <vt:lpstr>Modelo relacional</vt:lpstr>
      <vt:lpstr>Diagrama TOP DOWN </vt:lpstr>
      <vt:lpstr>Interfaces de Escritorio </vt:lpstr>
      <vt:lpstr>Presentación de PowerPoint</vt:lpstr>
      <vt:lpstr>Presentación de PowerPoint</vt:lpstr>
      <vt:lpstr>Pagina Web </vt:lpstr>
      <vt:lpstr>Presentación de PowerPoint</vt:lpstr>
      <vt:lpstr>Presentación de PowerPoint</vt:lpstr>
      <vt:lpstr>Presentación de PowerPoint</vt:lpstr>
      <vt:lpstr>Diccionario de Base de Datos </vt:lpstr>
      <vt:lpstr>Diagrama de GANTT </vt:lpstr>
      <vt:lpstr>Conclusión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Miscelánea Hernández</dc:title>
  <dc:creator>Usuario de Windows</dc:creator>
  <cp:lastModifiedBy>Usuario de Windows</cp:lastModifiedBy>
  <cp:revision>24</cp:revision>
  <dcterms:created xsi:type="dcterms:W3CDTF">2018-07-11T02:04:25Z</dcterms:created>
  <dcterms:modified xsi:type="dcterms:W3CDTF">2018-08-09T01:39:42Z</dcterms:modified>
</cp:coreProperties>
</file>