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91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4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8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7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8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 </a:t>
            </a:r>
            <a:r>
              <a:rPr lang="es-ES" dirty="0" smtClean="0"/>
              <a:t>TIC_31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Materia: Integradora</a:t>
            </a:r>
            <a:br>
              <a:rPr lang="es-ES" dirty="0"/>
            </a:br>
            <a:r>
              <a:rPr lang="es-ES" dirty="0"/>
              <a:t>ING.  Laura Curiel</a:t>
            </a:r>
            <a:br>
              <a:rPr lang="es-ES" dirty="0"/>
            </a:br>
            <a:r>
              <a:rPr lang="es-ES" dirty="0"/>
              <a:t>Rocio Cruz Cardenas</a:t>
            </a:r>
            <a:br>
              <a:rPr lang="es-ES" dirty="0"/>
            </a:br>
            <a:r>
              <a:rPr lang="es-ES" dirty="0"/>
              <a:t>Israel Mérida  López</a:t>
            </a:r>
            <a:br>
              <a:rPr lang="es-ES" dirty="0"/>
            </a:br>
            <a:r>
              <a:rPr lang="es-ES" dirty="0"/>
              <a:t>Grupo: 31</a:t>
            </a:r>
            <a:br>
              <a:rPr lang="es-ES" dirty="0"/>
            </a:br>
            <a:r>
              <a:rPr lang="es-ES" dirty="0"/>
              <a:t>mayor eficiencia en un inventario y ventas de una tienda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9217"/>
            <a:ext cx="11540836" cy="1052195"/>
          </a:xfrm>
          <a:prstGeom prst="rect">
            <a:avLst/>
          </a:prstGeom>
        </p:spPr>
      </p:pic>
      <p:pic>
        <p:nvPicPr>
          <p:cNvPr id="5" name="Imagen 4" descr="E:\PSX_20180520_17010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85" y="1221412"/>
            <a:ext cx="4152265" cy="3067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9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3190" y="2425283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En la miscelánea no se cuenta con un sistema, todo lo anotan en un libreta.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Perdida de tiempo en hacer el conteo de las ventas que se realizaron durante el día.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Hay perdida de ticket de los proveedores que van a surtir la miscelánea.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Hay perdida de tiempo en hacer el conteo de a mercancía que hace falta.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5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4706" y="2665927"/>
            <a:ext cx="10058400" cy="3216046"/>
          </a:xfrm>
        </p:spPr>
        <p:txBody>
          <a:bodyPr/>
          <a:lstStyle/>
          <a:p>
            <a:r>
              <a:rPr lang="es-ES" dirty="0"/>
              <a:t>Generar un sistema que lleve el control de ventas que se realizan en el día y el manejo de corte de caja, adicionando herramientas para llevar un mejor control y manejo de inventario de la mercancía de hace falta.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3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32056"/>
            <a:ext cx="10058400" cy="1450757"/>
          </a:xfrm>
        </p:spPr>
        <p:txBody>
          <a:bodyPr/>
          <a:lstStyle/>
          <a:p>
            <a:r>
              <a:rPr lang="es-ES" dirty="0" smtClean="0"/>
              <a:t>Solución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r>
              <a:rPr lang="es-ES" dirty="0"/>
              <a:t>Implementar un sistema que tenga las herramientas  de  un inventario para ahí ingresar  lo  que hace falta en la tienda de abarrotes.</a:t>
            </a:r>
          </a:p>
          <a:p>
            <a:r>
              <a:rPr lang="es-ES" dirty="0"/>
              <a:t>Hacer una Página Web  donde la tienda sea reconocida por los productos y que la gente pueda comprar productos en línea.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84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938" y="206062"/>
            <a:ext cx="10058400" cy="926238"/>
          </a:xfrm>
        </p:spPr>
        <p:txBody>
          <a:bodyPr/>
          <a:lstStyle/>
          <a:p>
            <a:r>
              <a:rPr lang="es-ES" dirty="0" smtClean="0"/>
              <a:t>Diagrama Top-Down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07" y="1608819"/>
            <a:ext cx="9720262" cy="4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que se esta elaborando sobre la Miscelánea Hernández,  se le hizo un  análisis y pruebas correspondientes se llego  a la conclusión que si factible para su elaboración. </a:t>
            </a:r>
          </a:p>
          <a:p>
            <a:endParaRPr lang="es-ES" dirty="0" smtClean="0"/>
          </a:p>
          <a:p>
            <a:r>
              <a:rPr lang="es-ES" dirty="0" smtClean="0"/>
              <a:t>En este tiempo se fueron haciendo algunas modificaciones en el proyecto que esta realizando así que todavía no esta al 100% todavía faltan algunas cosa por hacer, pero si se terminara el proyecto en tiempo y forma.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301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230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Retrospección</vt:lpstr>
      <vt:lpstr>Presentación de PowerPoint</vt:lpstr>
      <vt:lpstr>Problemática</vt:lpstr>
      <vt:lpstr>Objetivo General</vt:lpstr>
      <vt:lpstr>Solución </vt:lpstr>
      <vt:lpstr>Diagrama Top-Down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2018-08-09T01:35:03Z</dcterms:created>
  <dcterms:modified xsi:type="dcterms:W3CDTF">2018-08-09T01:42:36Z</dcterms:modified>
</cp:coreProperties>
</file>