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2"/>
  </p:notesMasterIdLst>
  <p:sldIdLst>
    <p:sldId id="280" r:id="rId2"/>
    <p:sldId id="288" r:id="rId3"/>
    <p:sldId id="257" r:id="rId4"/>
    <p:sldId id="278" r:id="rId5"/>
    <p:sldId id="259" r:id="rId6"/>
    <p:sldId id="272" r:id="rId7"/>
    <p:sldId id="271" r:id="rId8"/>
    <p:sldId id="273" r:id="rId9"/>
    <p:sldId id="274" r:id="rId10"/>
    <p:sldId id="275" r:id="rId11"/>
    <p:sldId id="276" r:id="rId12"/>
    <p:sldId id="277" r:id="rId13"/>
    <p:sldId id="281" r:id="rId14"/>
    <p:sldId id="282" r:id="rId15"/>
    <p:sldId id="283" r:id="rId16"/>
    <p:sldId id="287" r:id="rId17"/>
    <p:sldId id="284" r:id="rId18"/>
    <p:sldId id="285" r:id="rId19"/>
    <p:sldId id="286" r:id="rId20"/>
    <p:sldId id="289" r:id="rId21"/>
    <p:sldId id="290" r:id="rId22"/>
    <p:sldId id="297" r:id="rId23"/>
    <p:sldId id="292" r:id="rId24"/>
    <p:sldId id="291" r:id="rId25"/>
    <p:sldId id="293" r:id="rId26"/>
    <p:sldId id="294" r:id="rId27"/>
    <p:sldId id="295" r:id="rId28"/>
    <p:sldId id="296" r:id="rId29"/>
    <p:sldId id="279" r:id="rId30"/>
    <p:sldId id="25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50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30E371-9C6D-45AE-8F71-D9F70985F122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73AEAF0-CC7B-4A1E-A5EB-1F1D860762D1}">
      <dgm:prSet/>
      <dgm:spPr/>
      <dgm:t>
        <a:bodyPr/>
        <a:lstStyle/>
        <a:p>
          <a:r>
            <a:rPr lang="en-US" b="1" dirty="0"/>
            <a:t>Objective :</a:t>
          </a:r>
        </a:p>
        <a:p>
          <a:r>
            <a:rPr lang="en-US" b="1" dirty="0"/>
            <a:t>Reflection</a:t>
          </a:r>
        </a:p>
        <a:p>
          <a:r>
            <a:rPr lang="en-US" b="1" dirty="0"/>
            <a:t>Open Closed Principal</a:t>
          </a:r>
          <a:endParaRPr lang="en-US" dirty="0"/>
        </a:p>
      </dgm:t>
    </dgm:pt>
    <dgm:pt modelId="{4E9543D7-B96A-4734-AA14-727B6FEE2C5E}" type="parTrans" cxnId="{B746B466-0BAA-4946-BBA2-6DECE9EABF3E}">
      <dgm:prSet/>
      <dgm:spPr/>
      <dgm:t>
        <a:bodyPr/>
        <a:lstStyle/>
        <a:p>
          <a:endParaRPr lang="en-US"/>
        </a:p>
      </dgm:t>
    </dgm:pt>
    <dgm:pt modelId="{294755B8-FAD3-4B87-B19E-336FB7C2031E}" type="sibTrans" cxnId="{B746B466-0BAA-4946-BBA2-6DECE9EABF3E}">
      <dgm:prSet/>
      <dgm:spPr/>
      <dgm:t>
        <a:bodyPr/>
        <a:lstStyle/>
        <a:p>
          <a:endParaRPr lang="en-US"/>
        </a:p>
      </dgm:t>
    </dgm:pt>
    <dgm:pt modelId="{76F495F7-E70E-42BA-A77D-67459FC86448}">
      <dgm:prSet/>
      <dgm:spPr/>
      <dgm:t>
        <a:bodyPr/>
        <a:lstStyle/>
        <a:p>
          <a:r>
            <a:rPr lang="en-US" dirty="0"/>
            <a:t>The factory pattern is a method call that uses abstract classes and its implementations, to give the developer the most appropriate class for the job. </a:t>
          </a:r>
        </a:p>
      </dgm:t>
    </dgm:pt>
    <dgm:pt modelId="{111C68CA-288E-4B3E-985E-8F1E37B32C83}" type="parTrans" cxnId="{8BB69D88-CF45-4E20-90B8-6B2E666190C5}">
      <dgm:prSet/>
      <dgm:spPr/>
      <dgm:t>
        <a:bodyPr/>
        <a:lstStyle/>
        <a:p>
          <a:endParaRPr lang="en-US"/>
        </a:p>
      </dgm:t>
    </dgm:pt>
    <dgm:pt modelId="{7A67B330-ACBA-4473-A0EE-6F52590B9905}" type="sibTrans" cxnId="{8BB69D88-CF45-4E20-90B8-6B2E666190C5}">
      <dgm:prSet/>
      <dgm:spPr/>
      <dgm:t>
        <a:bodyPr/>
        <a:lstStyle/>
        <a:p>
          <a:endParaRPr lang="en-US"/>
        </a:p>
      </dgm:t>
    </dgm:pt>
    <dgm:pt modelId="{95505F13-AE3F-4E35-808E-379F0CE4FAB5}" type="pres">
      <dgm:prSet presAssocID="{9A30E371-9C6D-45AE-8F71-D9F70985F122}" presName="root" presStyleCnt="0">
        <dgm:presLayoutVars>
          <dgm:dir/>
          <dgm:resizeHandles val="exact"/>
        </dgm:presLayoutVars>
      </dgm:prSet>
      <dgm:spPr/>
    </dgm:pt>
    <dgm:pt modelId="{5FF1B62D-DD8F-4776-9491-06DC5B90E281}" type="pres">
      <dgm:prSet presAssocID="{673AEAF0-CC7B-4A1E-A5EB-1F1D860762D1}" presName="compNode" presStyleCnt="0"/>
      <dgm:spPr/>
    </dgm:pt>
    <dgm:pt modelId="{6D1554E4-C9B3-44F1-95BB-C96094D4BB78}" type="pres">
      <dgm:prSet presAssocID="{673AEAF0-CC7B-4A1E-A5EB-1F1D860762D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ADEBE99D-4163-412E-A8EB-3984956770D0}" type="pres">
      <dgm:prSet presAssocID="{673AEAF0-CC7B-4A1E-A5EB-1F1D860762D1}" presName="spaceRect" presStyleCnt="0"/>
      <dgm:spPr/>
    </dgm:pt>
    <dgm:pt modelId="{D707E973-7F81-486D-BAD5-4C5723858E93}" type="pres">
      <dgm:prSet presAssocID="{673AEAF0-CC7B-4A1E-A5EB-1F1D860762D1}" presName="textRect" presStyleLbl="revTx" presStyleIdx="0" presStyleCnt="2">
        <dgm:presLayoutVars>
          <dgm:chMax val="1"/>
          <dgm:chPref val="1"/>
        </dgm:presLayoutVars>
      </dgm:prSet>
      <dgm:spPr/>
    </dgm:pt>
    <dgm:pt modelId="{12F6CAC5-8505-47A9-893A-96E55100CF88}" type="pres">
      <dgm:prSet presAssocID="{294755B8-FAD3-4B87-B19E-336FB7C2031E}" presName="sibTrans" presStyleCnt="0"/>
      <dgm:spPr/>
    </dgm:pt>
    <dgm:pt modelId="{A5A130BC-1CED-4893-9639-8D5DF06B9F0D}" type="pres">
      <dgm:prSet presAssocID="{76F495F7-E70E-42BA-A77D-67459FC86448}" presName="compNode" presStyleCnt="0"/>
      <dgm:spPr/>
    </dgm:pt>
    <dgm:pt modelId="{E2B70A46-249C-4F60-9F0A-BF596E586985}" type="pres">
      <dgm:prSet presAssocID="{76F495F7-E70E-42BA-A77D-67459FC8644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2559C1B-1800-4EEA-ACFC-3B543DE58D09}" type="pres">
      <dgm:prSet presAssocID="{76F495F7-E70E-42BA-A77D-67459FC86448}" presName="spaceRect" presStyleCnt="0"/>
      <dgm:spPr/>
    </dgm:pt>
    <dgm:pt modelId="{ADBE97DE-7068-48B6-AE94-E24215D55391}" type="pres">
      <dgm:prSet presAssocID="{76F495F7-E70E-42BA-A77D-67459FC8644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01D8A00-CBBA-45B0-8590-B6F0120C6B5A}" type="presOf" srcId="{673AEAF0-CC7B-4A1E-A5EB-1F1D860762D1}" destId="{D707E973-7F81-486D-BAD5-4C5723858E93}" srcOrd="0" destOrd="0" presId="urn:microsoft.com/office/officeart/2018/2/layout/IconLabelList"/>
    <dgm:cxn modelId="{F9AD3C0B-99B0-4D84-A2CF-4D64019845AB}" type="presOf" srcId="{9A30E371-9C6D-45AE-8F71-D9F70985F122}" destId="{95505F13-AE3F-4E35-808E-379F0CE4FAB5}" srcOrd="0" destOrd="0" presId="urn:microsoft.com/office/officeart/2018/2/layout/IconLabelList"/>
    <dgm:cxn modelId="{B746B466-0BAA-4946-BBA2-6DECE9EABF3E}" srcId="{9A30E371-9C6D-45AE-8F71-D9F70985F122}" destId="{673AEAF0-CC7B-4A1E-A5EB-1F1D860762D1}" srcOrd="0" destOrd="0" parTransId="{4E9543D7-B96A-4734-AA14-727B6FEE2C5E}" sibTransId="{294755B8-FAD3-4B87-B19E-336FB7C2031E}"/>
    <dgm:cxn modelId="{DA986587-A625-401B-B79A-B46EB1917318}" type="presOf" srcId="{76F495F7-E70E-42BA-A77D-67459FC86448}" destId="{ADBE97DE-7068-48B6-AE94-E24215D55391}" srcOrd="0" destOrd="0" presId="urn:microsoft.com/office/officeart/2018/2/layout/IconLabelList"/>
    <dgm:cxn modelId="{8BB69D88-CF45-4E20-90B8-6B2E666190C5}" srcId="{9A30E371-9C6D-45AE-8F71-D9F70985F122}" destId="{76F495F7-E70E-42BA-A77D-67459FC86448}" srcOrd="1" destOrd="0" parTransId="{111C68CA-288E-4B3E-985E-8F1E37B32C83}" sibTransId="{7A67B330-ACBA-4473-A0EE-6F52590B9905}"/>
    <dgm:cxn modelId="{882F8C2D-5A59-4E48-9294-BA3754C0700C}" type="presParOf" srcId="{95505F13-AE3F-4E35-808E-379F0CE4FAB5}" destId="{5FF1B62D-DD8F-4776-9491-06DC5B90E281}" srcOrd="0" destOrd="0" presId="urn:microsoft.com/office/officeart/2018/2/layout/IconLabelList"/>
    <dgm:cxn modelId="{470602F0-8066-46F4-80A2-07E4C6A1C2F9}" type="presParOf" srcId="{5FF1B62D-DD8F-4776-9491-06DC5B90E281}" destId="{6D1554E4-C9B3-44F1-95BB-C96094D4BB78}" srcOrd="0" destOrd="0" presId="urn:microsoft.com/office/officeart/2018/2/layout/IconLabelList"/>
    <dgm:cxn modelId="{F34514CA-C03D-45D6-B7F1-F359A8ACB9FC}" type="presParOf" srcId="{5FF1B62D-DD8F-4776-9491-06DC5B90E281}" destId="{ADEBE99D-4163-412E-A8EB-3984956770D0}" srcOrd="1" destOrd="0" presId="urn:microsoft.com/office/officeart/2018/2/layout/IconLabelList"/>
    <dgm:cxn modelId="{04B108CB-3B4E-4836-8176-43CD36DB75D2}" type="presParOf" srcId="{5FF1B62D-DD8F-4776-9491-06DC5B90E281}" destId="{D707E973-7F81-486D-BAD5-4C5723858E93}" srcOrd="2" destOrd="0" presId="urn:microsoft.com/office/officeart/2018/2/layout/IconLabelList"/>
    <dgm:cxn modelId="{CB16D2C8-3477-4ADB-A618-D8E21FFF5C5E}" type="presParOf" srcId="{95505F13-AE3F-4E35-808E-379F0CE4FAB5}" destId="{12F6CAC5-8505-47A9-893A-96E55100CF88}" srcOrd="1" destOrd="0" presId="urn:microsoft.com/office/officeart/2018/2/layout/IconLabelList"/>
    <dgm:cxn modelId="{969C6BF8-33D0-45B3-BA3A-53466D96816C}" type="presParOf" srcId="{95505F13-AE3F-4E35-808E-379F0CE4FAB5}" destId="{A5A130BC-1CED-4893-9639-8D5DF06B9F0D}" srcOrd="2" destOrd="0" presId="urn:microsoft.com/office/officeart/2018/2/layout/IconLabelList"/>
    <dgm:cxn modelId="{CC6FE62E-E841-40A1-88C0-C7776AB4F79F}" type="presParOf" srcId="{A5A130BC-1CED-4893-9639-8D5DF06B9F0D}" destId="{E2B70A46-249C-4F60-9F0A-BF596E586985}" srcOrd="0" destOrd="0" presId="urn:microsoft.com/office/officeart/2018/2/layout/IconLabelList"/>
    <dgm:cxn modelId="{49A5EDAA-E6D8-4E8C-94E0-8675D41E8D03}" type="presParOf" srcId="{A5A130BC-1CED-4893-9639-8D5DF06B9F0D}" destId="{22559C1B-1800-4EEA-ACFC-3B543DE58D09}" srcOrd="1" destOrd="0" presId="urn:microsoft.com/office/officeart/2018/2/layout/IconLabelList"/>
    <dgm:cxn modelId="{DFCDC5AC-8E40-49A9-B8A7-C167CEC593EA}" type="presParOf" srcId="{A5A130BC-1CED-4893-9639-8D5DF06B9F0D}" destId="{ADBE97DE-7068-48B6-AE94-E24215D5539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2CFCAC-6F91-4135-A04C-DE6BAB13676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DE60CDF-777B-448F-8321-436EA145FDC0}">
      <dgm:prSet/>
      <dgm:spPr/>
      <dgm:t>
        <a:bodyPr/>
        <a:lstStyle/>
        <a:p>
          <a:pPr>
            <a:defRPr b="1"/>
          </a:pPr>
          <a:r>
            <a:rPr lang="en-GB"/>
            <a:t>Create a UI Panel</a:t>
          </a:r>
          <a:endParaRPr lang="en-US"/>
        </a:p>
      </dgm:t>
    </dgm:pt>
    <dgm:pt modelId="{CCAF42D3-D865-4782-ABC6-F41BAFE79EB5}" type="parTrans" cxnId="{70AD069C-05D8-46E4-8AB6-37F4C56B617B}">
      <dgm:prSet/>
      <dgm:spPr/>
      <dgm:t>
        <a:bodyPr/>
        <a:lstStyle/>
        <a:p>
          <a:endParaRPr lang="en-US"/>
        </a:p>
      </dgm:t>
    </dgm:pt>
    <dgm:pt modelId="{018C744B-4B67-4885-BFA0-40D4F5D4C38C}" type="sibTrans" cxnId="{70AD069C-05D8-46E4-8AB6-37F4C56B617B}">
      <dgm:prSet/>
      <dgm:spPr/>
      <dgm:t>
        <a:bodyPr/>
        <a:lstStyle/>
        <a:p>
          <a:endParaRPr lang="en-US"/>
        </a:p>
      </dgm:t>
    </dgm:pt>
    <dgm:pt modelId="{E9576B30-8518-4AA3-A9C0-CE8436296B92}">
      <dgm:prSet/>
      <dgm:spPr/>
      <dgm:t>
        <a:bodyPr/>
        <a:lstStyle/>
        <a:p>
          <a:pPr>
            <a:defRPr b="1"/>
          </a:pPr>
          <a:r>
            <a:rPr lang="en-GB"/>
            <a:t>Add a new script AbilityPanel</a:t>
          </a:r>
          <a:endParaRPr lang="en-US"/>
        </a:p>
      </dgm:t>
    </dgm:pt>
    <dgm:pt modelId="{EE714A03-0578-46CE-B93C-60DF1984A5EB}" type="parTrans" cxnId="{C9FB28BB-05E0-4DF7-8718-E058212DC5E5}">
      <dgm:prSet/>
      <dgm:spPr/>
      <dgm:t>
        <a:bodyPr/>
        <a:lstStyle/>
        <a:p>
          <a:endParaRPr lang="en-US"/>
        </a:p>
      </dgm:t>
    </dgm:pt>
    <dgm:pt modelId="{7C51D963-37EE-4DB8-B405-60E4E52CA76D}" type="sibTrans" cxnId="{C9FB28BB-05E0-4DF7-8718-E058212DC5E5}">
      <dgm:prSet/>
      <dgm:spPr/>
      <dgm:t>
        <a:bodyPr/>
        <a:lstStyle/>
        <a:p>
          <a:endParaRPr lang="en-US"/>
        </a:p>
      </dgm:t>
    </dgm:pt>
    <dgm:pt modelId="{9220B414-FC05-4AE8-B857-DC33D00C0452}">
      <dgm:prSet/>
      <dgm:spPr/>
      <dgm:t>
        <a:bodyPr/>
        <a:lstStyle/>
        <a:p>
          <a:r>
            <a:rPr lang="en-GB"/>
            <a:t>This will get all the abilities from the AbilityFactory</a:t>
          </a:r>
          <a:endParaRPr lang="en-US"/>
        </a:p>
      </dgm:t>
    </dgm:pt>
    <dgm:pt modelId="{FECD693A-8070-4B59-B8E6-6B480DDB6DF6}" type="parTrans" cxnId="{A25CE424-8428-4538-8CB5-B6B50A424047}">
      <dgm:prSet/>
      <dgm:spPr/>
      <dgm:t>
        <a:bodyPr/>
        <a:lstStyle/>
        <a:p>
          <a:endParaRPr lang="en-US"/>
        </a:p>
      </dgm:t>
    </dgm:pt>
    <dgm:pt modelId="{BF8FC66E-0369-443E-BBA7-41FB7A33E9DF}" type="sibTrans" cxnId="{A25CE424-8428-4538-8CB5-B6B50A424047}">
      <dgm:prSet/>
      <dgm:spPr/>
      <dgm:t>
        <a:bodyPr/>
        <a:lstStyle/>
        <a:p>
          <a:endParaRPr lang="en-US"/>
        </a:p>
      </dgm:t>
    </dgm:pt>
    <dgm:pt modelId="{17BC1BF8-E98E-4B19-958D-0BCE245C3B10}">
      <dgm:prSet/>
      <dgm:spPr/>
      <dgm:t>
        <a:bodyPr/>
        <a:lstStyle/>
        <a:p>
          <a:r>
            <a:rPr lang="en-GB"/>
            <a:t>It will create a new button for each ability</a:t>
          </a:r>
          <a:endParaRPr lang="en-US"/>
        </a:p>
      </dgm:t>
    </dgm:pt>
    <dgm:pt modelId="{B5877DF5-7163-4B89-9AD8-A5B6FB7046F6}" type="parTrans" cxnId="{9D7D27E1-C058-4CE4-991E-88C47A4B476D}">
      <dgm:prSet/>
      <dgm:spPr/>
      <dgm:t>
        <a:bodyPr/>
        <a:lstStyle/>
        <a:p>
          <a:endParaRPr lang="en-US"/>
        </a:p>
      </dgm:t>
    </dgm:pt>
    <dgm:pt modelId="{20ABB2D8-201D-4D82-A6A9-D731BC629815}" type="sibTrans" cxnId="{9D7D27E1-C058-4CE4-991E-88C47A4B476D}">
      <dgm:prSet/>
      <dgm:spPr/>
      <dgm:t>
        <a:bodyPr/>
        <a:lstStyle/>
        <a:p>
          <a:endParaRPr lang="en-US"/>
        </a:p>
      </dgm:t>
    </dgm:pt>
    <dgm:pt modelId="{C9951D3E-EEA3-413A-8413-F0C407990653}">
      <dgm:prSet/>
      <dgm:spPr/>
      <dgm:t>
        <a:bodyPr/>
        <a:lstStyle/>
        <a:p>
          <a:pPr>
            <a:defRPr b="1"/>
          </a:pPr>
          <a:r>
            <a:rPr lang="en-GB"/>
            <a:t>Add the Grid Layout Group</a:t>
          </a:r>
          <a:endParaRPr lang="en-US"/>
        </a:p>
      </dgm:t>
    </dgm:pt>
    <dgm:pt modelId="{1E56118B-71E9-4D4C-8880-BE2295070119}" type="parTrans" cxnId="{AECF965E-24AD-4826-BEE9-16778AF02E2B}">
      <dgm:prSet/>
      <dgm:spPr/>
      <dgm:t>
        <a:bodyPr/>
        <a:lstStyle/>
        <a:p>
          <a:endParaRPr lang="en-US"/>
        </a:p>
      </dgm:t>
    </dgm:pt>
    <dgm:pt modelId="{0AB32EE7-CDE2-4082-987A-E20FEE48C68D}" type="sibTrans" cxnId="{AECF965E-24AD-4826-BEE9-16778AF02E2B}">
      <dgm:prSet/>
      <dgm:spPr/>
      <dgm:t>
        <a:bodyPr/>
        <a:lstStyle/>
        <a:p>
          <a:endParaRPr lang="en-US"/>
        </a:p>
      </dgm:t>
    </dgm:pt>
    <dgm:pt modelId="{62A985DF-DF79-4960-9766-44007F740BB3}" type="pres">
      <dgm:prSet presAssocID="{C72CFCAC-6F91-4135-A04C-DE6BAB136769}" presName="root" presStyleCnt="0">
        <dgm:presLayoutVars>
          <dgm:dir/>
          <dgm:resizeHandles val="exact"/>
        </dgm:presLayoutVars>
      </dgm:prSet>
      <dgm:spPr/>
    </dgm:pt>
    <dgm:pt modelId="{DE87D423-B34B-49C1-9FED-9F690AD9E175}" type="pres">
      <dgm:prSet presAssocID="{4DE60CDF-777B-448F-8321-436EA145FDC0}" presName="compNode" presStyleCnt="0"/>
      <dgm:spPr/>
    </dgm:pt>
    <dgm:pt modelId="{C534D6BA-DC70-4201-830F-2CDB6851D00F}" type="pres">
      <dgm:prSet presAssocID="{4DE60CDF-777B-448F-8321-436EA145FD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C37DB10E-F3F1-4179-83E7-82EFEF45CA99}" type="pres">
      <dgm:prSet presAssocID="{4DE60CDF-777B-448F-8321-436EA145FDC0}" presName="iconSpace" presStyleCnt="0"/>
      <dgm:spPr/>
    </dgm:pt>
    <dgm:pt modelId="{E15ED8DF-ABF3-4ABD-9530-24A2817CF691}" type="pres">
      <dgm:prSet presAssocID="{4DE60CDF-777B-448F-8321-436EA145FDC0}" presName="parTx" presStyleLbl="revTx" presStyleIdx="0" presStyleCnt="6">
        <dgm:presLayoutVars>
          <dgm:chMax val="0"/>
          <dgm:chPref val="0"/>
        </dgm:presLayoutVars>
      </dgm:prSet>
      <dgm:spPr/>
    </dgm:pt>
    <dgm:pt modelId="{E188AD99-66AF-4483-A3CE-51A43FC96A13}" type="pres">
      <dgm:prSet presAssocID="{4DE60CDF-777B-448F-8321-436EA145FDC0}" presName="txSpace" presStyleCnt="0"/>
      <dgm:spPr/>
    </dgm:pt>
    <dgm:pt modelId="{17E58A5B-F7D8-4471-AC11-BB1FBDAF53EF}" type="pres">
      <dgm:prSet presAssocID="{4DE60CDF-777B-448F-8321-436EA145FDC0}" presName="desTx" presStyleLbl="revTx" presStyleIdx="1" presStyleCnt="6">
        <dgm:presLayoutVars/>
      </dgm:prSet>
      <dgm:spPr/>
    </dgm:pt>
    <dgm:pt modelId="{D8AC5E71-4157-4977-82B1-BEAA0BFEA21B}" type="pres">
      <dgm:prSet presAssocID="{018C744B-4B67-4885-BFA0-40D4F5D4C38C}" presName="sibTrans" presStyleCnt="0"/>
      <dgm:spPr/>
    </dgm:pt>
    <dgm:pt modelId="{791FC1EB-707A-4043-A02D-AA42AF11B53B}" type="pres">
      <dgm:prSet presAssocID="{E9576B30-8518-4AA3-A9C0-CE8436296B92}" presName="compNode" presStyleCnt="0"/>
      <dgm:spPr/>
    </dgm:pt>
    <dgm:pt modelId="{A4062CD4-AE79-417C-8E18-10BFA9ED8538}" type="pres">
      <dgm:prSet presAssocID="{E9576B30-8518-4AA3-A9C0-CE8436296B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36D2142-1198-4291-84BE-D26E2FE096BA}" type="pres">
      <dgm:prSet presAssocID="{E9576B30-8518-4AA3-A9C0-CE8436296B92}" presName="iconSpace" presStyleCnt="0"/>
      <dgm:spPr/>
    </dgm:pt>
    <dgm:pt modelId="{882A267F-1E1B-410C-9207-9A089F0DAE57}" type="pres">
      <dgm:prSet presAssocID="{E9576B30-8518-4AA3-A9C0-CE8436296B92}" presName="parTx" presStyleLbl="revTx" presStyleIdx="2" presStyleCnt="6">
        <dgm:presLayoutVars>
          <dgm:chMax val="0"/>
          <dgm:chPref val="0"/>
        </dgm:presLayoutVars>
      </dgm:prSet>
      <dgm:spPr/>
    </dgm:pt>
    <dgm:pt modelId="{F024F6F1-0215-4531-B67D-2ED4D4072A51}" type="pres">
      <dgm:prSet presAssocID="{E9576B30-8518-4AA3-A9C0-CE8436296B92}" presName="txSpace" presStyleCnt="0"/>
      <dgm:spPr/>
    </dgm:pt>
    <dgm:pt modelId="{295CF902-0415-4C30-9AE8-6CB121D88131}" type="pres">
      <dgm:prSet presAssocID="{E9576B30-8518-4AA3-A9C0-CE8436296B92}" presName="desTx" presStyleLbl="revTx" presStyleIdx="3" presStyleCnt="6">
        <dgm:presLayoutVars/>
      </dgm:prSet>
      <dgm:spPr/>
    </dgm:pt>
    <dgm:pt modelId="{AD8953AF-6C95-4D08-AA49-2FA4B37BBFF4}" type="pres">
      <dgm:prSet presAssocID="{7C51D963-37EE-4DB8-B405-60E4E52CA76D}" presName="sibTrans" presStyleCnt="0"/>
      <dgm:spPr/>
    </dgm:pt>
    <dgm:pt modelId="{D75EEF57-46DF-4905-B3D7-F08D38CB592C}" type="pres">
      <dgm:prSet presAssocID="{C9951D3E-EEA3-413A-8413-F0C407990653}" presName="compNode" presStyleCnt="0"/>
      <dgm:spPr/>
    </dgm:pt>
    <dgm:pt modelId="{6923AB5D-399D-42A0-BD5B-23EF5DD1883E}" type="pres">
      <dgm:prSet presAssocID="{C9951D3E-EEA3-413A-8413-F0C4079906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9FCFC2A4-BFFF-4D24-ACA0-A1250855817B}" type="pres">
      <dgm:prSet presAssocID="{C9951D3E-EEA3-413A-8413-F0C407990653}" presName="iconSpace" presStyleCnt="0"/>
      <dgm:spPr/>
    </dgm:pt>
    <dgm:pt modelId="{D008F700-8727-4B00-B59A-B84A3D8E649A}" type="pres">
      <dgm:prSet presAssocID="{C9951D3E-EEA3-413A-8413-F0C407990653}" presName="parTx" presStyleLbl="revTx" presStyleIdx="4" presStyleCnt="6">
        <dgm:presLayoutVars>
          <dgm:chMax val="0"/>
          <dgm:chPref val="0"/>
        </dgm:presLayoutVars>
      </dgm:prSet>
      <dgm:spPr/>
    </dgm:pt>
    <dgm:pt modelId="{970AB1E0-25A3-4032-B8F0-634534871D5E}" type="pres">
      <dgm:prSet presAssocID="{C9951D3E-EEA3-413A-8413-F0C407990653}" presName="txSpace" presStyleCnt="0"/>
      <dgm:spPr/>
    </dgm:pt>
    <dgm:pt modelId="{2DC4593E-FF78-45E8-B456-464A2D9B5A53}" type="pres">
      <dgm:prSet presAssocID="{C9951D3E-EEA3-413A-8413-F0C407990653}" presName="desTx" presStyleLbl="revTx" presStyleIdx="5" presStyleCnt="6">
        <dgm:presLayoutVars/>
      </dgm:prSet>
      <dgm:spPr/>
    </dgm:pt>
  </dgm:ptLst>
  <dgm:cxnLst>
    <dgm:cxn modelId="{9398210E-B285-4683-8B84-0D635E18432D}" type="presOf" srcId="{4DE60CDF-777B-448F-8321-436EA145FDC0}" destId="{E15ED8DF-ABF3-4ABD-9530-24A2817CF691}" srcOrd="0" destOrd="0" presId="urn:microsoft.com/office/officeart/2018/5/layout/CenteredIconLabelDescriptionList"/>
    <dgm:cxn modelId="{831FCA18-87AF-4402-9CF1-A986517613B9}" type="presOf" srcId="{E9576B30-8518-4AA3-A9C0-CE8436296B92}" destId="{882A267F-1E1B-410C-9207-9A089F0DAE57}" srcOrd="0" destOrd="0" presId="urn:microsoft.com/office/officeart/2018/5/layout/CenteredIconLabelDescriptionList"/>
    <dgm:cxn modelId="{A25CE424-8428-4538-8CB5-B6B50A424047}" srcId="{E9576B30-8518-4AA3-A9C0-CE8436296B92}" destId="{9220B414-FC05-4AE8-B857-DC33D00C0452}" srcOrd="0" destOrd="0" parTransId="{FECD693A-8070-4B59-B8E6-6B480DDB6DF6}" sibTransId="{BF8FC66E-0369-443E-BBA7-41FB7A33E9DF}"/>
    <dgm:cxn modelId="{318BBB46-51FD-470D-917A-AAECAF3EBCE8}" type="presOf" srcId="{C72CFCAC-6F91-4135-A04C-DE6BAB136769}" destId="{62A985DF-DF79-4960-9766-44007F740BB3}" srcOrd="0" destOrd="0" presId="urn:microsoft.com/office/officeart/2018/5/layout/CenteredIconLabelDescriptionList"/>
    <dgm:cxn modelId="{1E13BD5B-A7B8-4AAF-B755-0B6DE1B3EA14}" type="presOf" srcId="{C9951D3E-EEA3-413A-8413-F0C407990653}" destId="{D008F700-8727-4B00-B59A-B84A3D8E649A}" srcOrd="0" destOrd="0" presId="urn:microsoft.com/office/officeart/2018/5/layout/CenteredIconLabelDescriptionList"/>
    <dgm:cxn modelId="{AECF965E-24AD-4826-BEE9-16778AF02E2B}" srcId="{C72CFCAC-6F91-4135-A04C-DE6BAB136769}" destId="{C9951D3E-EEA3-413A-8413-F0C407990653}" srcOrd="2" destOrd="0" parTransId="{1E56118B-71E9-4D4C-8880-BE2295070119}" sibTransId="{0AB32EE7-CDE2-4082-987A-E20FEE48C68D}"/>
    <dgm:cxn modelId="{7CEE459B-3F5B-4DF2-A658-036D4204CF3A}" type="presOf" srcId="{17BC1BF8-E98E-4B19-958D-0BCE245C3B10}" destId="{295CF902-0415-4C30-9AE8-6CB121D88131}" srcOrd="0" destOrd="1" presId="urn:microsoft.com/office/officeart/2018/5/layout/CenteredIconLabelDescriptionList"/>
    <dgm:cxn modelId="{70AD069C-05D8-46E4-8AB6-37F4C56B617B}" srcId="{C72CFCAC-6F91-4135-A04C-DE6BAB136769}" destId="{4DE60CDF-777B-448F-8321-436EA145FDC0}" srcOrd="0" destOrd="0" parTransId="{CCAF42D3-D865-4782-ABC6-F41BAFE79EB5}" sibTransId="{018C744B-4B67-4885-BFA0-40D4F5D4C38C}"/>
    <dgm:cxn modelId="{C12607AF-82E4-49A9-AD06-D105D9EEE4C3}" type="presOf" srcId="{9220B414-FC05-4AE8-B857-DC33D00C0452}" destId="{295CF902-0415-4C30-9AE8-6CB121D88131}" srcOrd="0" destOrd="0" presId="urn:microsoft.com/office/officeart/2018/5/layout/CenteredIconLabelDescriptionList"/>
    <dgm:cxn modelId="{C9FB28BB-05E0-4DF7-8718-E058212DC5E5}" srcId="{C72CFCAC-6F91-4135-A04C-DE6BAB136769}" destId="{E9576B30-8518-4AA3-A9C0-CE8436296B92}" srcOrd="1" destOrd="0" parTransId="{EE714A03-0578-46CE-B93C-60DF1984A5EB}" sibTransId="{7C51D963-37EE-4DB8-B405-60E4E52CA76D}"/>
    <dgm:cxn modelId="{9D7D27E1-C058-4CE4-991E-88C47A4B476D}" srcId="{E9576B30-8518-4AA3-A9C0-CE8436296B92}" destId="{17BC1BF8-E98E-4B19-958D-0BCE245C3B10}" srcOrd="1" destOrd="0" parTransId="{B5877DF5-7163-4B89-9AD8-A5B6FB7046F6}" sibTransId="{20ABB2D8-201D-4D82-A6A9-D731BC629815}"/>
    <dgm:cxn modelId="{D4D16765-B0DF-4E1F-9FAB-AF2829A8CA9C}" type="presParOf" srcId="{62A985DF-DF79-4960-9766-44007F740BB3}" destId="{DE87D423-B34B-49C1-9FED-9F690AD9E175}" srcOrd="0" destOrd="0" presId="urn:microsoft.com/office/officeart/2018/5/layout/CenteredIconLabelDescriptionList"/>
    <dgm:cxn modelId="{FA9063E2-BE6E-4F3D-A8E4-2E886184E78A}" type="presParOf" srcId="{DE87D423-B34B-49C1-9FED-9F690AD9E175}" destId="{C534D6BA-DC70-4201-830F-2CDB6851D00F}" srcOrd="0" destOrd="0" presId="urn:microsoft.com/office/officeart/2018/5/layout/CenteredIconLabelDescriptionList"/>
    <dgm:cxn modelId="{5CEB4F5B-3FFC-408B-ABB2-C9251050C1AF}" type="presParOf" srcId="{DE87D423-B34B-49C1-9FED-9F690AD9E175}" destId="{C37DB10E-F3F1-4179-83E7-82EFEF45CA99}" srcOrd="1" destOrd="0" presId="urn:microsoft.com/office/officeart/2018/5/layout/CenteredIconLabelDescriptionList"/>
    <dgm:cxn modelId="{F4E813EB-C777-4FD5-8353-957FC7431C55}" type="presParOf" srcId="{DE87D423-B34B-49C1-9FED-9F690AD9E175}" destId="{E15ED8DF-ABF3-4ABD-9530-24A2817CF691}" srcOrd="2" destOrd="0" presId="urn:microsoft.com/office/officeart/2018/5/layout/CenteredIconLabelDescriptionList"/>
    <dgm:cxn modelId="{C763F232-60A8-4DEB-8BC4-97FE93DBB601}" type="presParOf" srcId="{DE87D423-B34B-49C1-9FED-9F690AD9E175}" destId="{E188AD99-66AF-4483-A3CE-51A43FC96A13}" srcOrd="3" destOrd="0" presId="urn:microsoft.com/office/officeart/2018/5/layout/CenteredIconLabelDescriptionList"/>
    <dgm:cxn modelId="{EF5091CA-1278-4F16-9882-0E72D7D3704E}" type="presParOf" srcId="{DE87D423-B34B-49C1-9FED-9F690AD9E175}" destId="{17E58A5B-F7D8-4471-AC11-BB1FBDAF53EF}" srcOrd="4" destOrd="0" presId="urn:microsoft.com/office/officeart/2018/5/layout/CenteredIconLabelDescriptionList"/>
    <dgm:cxn modelId="{FDE35964-E92C-4559-8C2B-467DD43D3CFA}" type="presParOf" srcId="{62A985DF-DF79-4960-9766-44007F740BB3}" destId="{D8AC5E71-4157-4977-82B1-BEAA0BFEA21B}" srcOrd="1" destOrd="0" presId="urn:microsoft.com/office/officeart/2018/5/layout/CenteredIconLabelDescriptionList"/>
    <dgm:cxn modelId="{A13AB842-1EB6-4080-9FFC-AFF6BE601569}" type="presParOf" srcId="{62A985DF-DF79-4960-9766-44007F740BB3}" destId="{791FC1EB-707A-4043-A02D-AA42AF11B53B}" srcOrd="2" destOrd="0" presId="urn:microsoft.com/office/officeart/2018/5/layout/CenteredIconLabelDescriptionList"/>
    <dgm:cxn modelId="{332069FE-74FB-4D7B-B214-F2FA97C6C8B7}" type="presParOf" srcId="{791FC1EB-707A-4043-A02D-AA42AF11B53B}" destId="{A4062CD4-AE79-417C-8E18-10BFA9ED8538}" srcOrd="0" destOrd="0" presId="urn:microsoft.com/office/officeart/2018/5/layout/CenteredIconLabelDescriptionList"/>
    <dgm:cxn modelId="{66EAA309-30E0-41ED-B5B5-CEB0ACAA8F1D}" type="presParOf" srcId="{791FC1EB-707A-4043-A02D-AA42AF11B53B}" destId="{636D2142-1198-4291-84BE-D26E2FE096BA}" srcOrd="1" destOrd="0" presId="urn:microsoft.com/office/officeart/2018/5/layout/CenteredIconLabelDescriptionList"/>
    <dgm:cxn modelId="{BCF62477-83E9-450F-9E56-FB1CC990FFF8}" type="presParOf" srcId="{791FC1EB-707A-4043-A02D-AA42AF11B53B}" destId="{882A267F-1E1B-410C-9207-9A089F0DAE57}" srcOrd="2" destOrd="0" presId="urn:microsoft.com/office/officeart/2018/5/layout/CenteredIconLabelDescriptionList"/>
    <dgm:cxn modelId="{4AC6EA07-DB2A-405B-B94B-0F1DEC0FDAC6}" type="presParOf" srcId="{791FC1EB-707A-4043-A02D-AA42AF11B53B}" destId="{F024F6F1-0215-4531-B67D-2ED4D4072A51}" srcOrd="3" destOrd="0" presId="urn:microsoft.com/office/officeart/2018/5/layout/CenteredIconLabelDescriptionList"/>
    <dgm:cxn modelId="{3C18B3E9-282D-4141-B650-F2BAD4C14A26}" type="presParOf" srcId="{791FC1EB-707A-4043-A02D-AA42AF11B53B}" destId="{295CF902-0415-4C30-9AE8-6CB121D88131}" srcOrd="4" destOrd="0" presId="urn:microsoft.com/office/officeart/2018/5/layout/CenteredIconLabelDescriptionList"/>
    <dgm:cxn modelId="{5BF9F5D6-7767-48D1-8E53-D4F473289C52}" type="presParOf" srcId="{62A985DF-DF79-4960-9766-44007F740BB3}" destId="{AD8953AF-6C95-4D08-AA49-2FA4B37BBFF4}" srcOrd="3" destOrd="0" presId="urn:microsoft.com/office/officeart/2018/5/layout/CenteredIconLabelDescriptionList"/>
    <dgm:cxn modelId="{1828DA7B-A106-41C8-AB07-0FB1C299F247}" type="presParOf" srcId="{62A985DF-DF79-4960-9766-44007F740BB3}" destId="{D75EEF57-46DF-4905-B3D7-F08D38CB592C}" srcOrd="4" destOrd="0" presId="urn:microsoft.com/office/officeart/2018/5/layout/CenteredIconLabelDescriptionList"/>
    <dgm:cxn modelId="{0AE7F04F-9B26-4507-92CD-5474E2B468BB}" type="presParOf" srcId="{D75EEF57-46DF-4905-B3D7-F08D38CB592C}" destId="{6923AB5D-399D-42A0-BD5B-23EF5DD1883E}" srcOrd="0" destOrd="0" presId="urn:microsoft.com/office/officeart/2018/5/layout/CenteredIconLabelDescriptionList"/>
    <dgm:cxn modelId="{DFDE9A81-3396-41A8-8BA9-9C7424401BF3}" type="presParOf" srcId="{D75EEF57-46DF-4905-B3D7-F08D38CB592C}" destId="{9FCFC2A4-BFFF-4D24-ACA0-A1250855817B}" srcOrd="1" destOrd="0" presId="urn:microsoft.com/office/officeart/2018/5/layout/CenteredIconLabelDescriptionList"/>
    <dgm:cxn modelId="{C6386291-E6FB-4F20-AC85-868AA9C6E7C7}" type="presParOf" srcId="{D75EEF57-46DF-4905-B3D7-F08D38CB592C}" destId="{D008F700-8727-4B00-B59A-B84A3D8E649A}" srcOrd="2" destOrd="0" presId="urn:microsoft.com/office/officeart/2018/5/layout/CenteredIconLabelDescriptionList"/>
    <dgm:cxn modelId="{4B0EC24D-9607-4600-9E97-DB97AB23B95F}" type="presParOf" srcId="{D75EEF57-46DF-4905-B3D7-F08D38CB592C}" destId="{970AB1E0-25A3-4032-B8F0-634534871D5E}" srcOrd="3" destOrd="0" presId="urn:microsoft.com/office/officeart/2018/5/layout/CenteredIconLabelDescriptionList"/>
    <dgm:cxn modelId="{D26A6B5E-5EEF-4E7E-AA8D-B63A30161CDE}" type="presParOf" srcId="{D75EEF57-46DF-4905-B3D7-F08D38CB592C}" destId="{2DC4593E-FF78-45E8-B456-464A2D9B5A5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E385EB-55E8-4BD9-B7F6-CD7D330FDAB4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D1FF5B0-7334-4C88-B490-6B1C828A0E02}">
      <dgm:prSet/>
      <dgm:spPr/>
      <dgm:t>
        <a:bodyPr/>
        <a:lstStyle/>
        <a:p>
          <a:pPr>
            <a:defRPr b="1"/>
          </a:pPr>
          <a:r>
            <a:rPr lang="en-GB"/>
            <a:t>Add a Button to the panel</a:t>
          </a:r>
          <a:endParaRPr lang="en-US"/>
        </a:p>
      </dgm:t>
    </dgm:pt>
    <dgm:pt modelId="{633A7AB7-71A0-4271-90D5-31CA565B7390}" type="parTrans" cxnId="{A64CC7A7-9DC5-4A1D-AC85-2CC27F9F902C}">
      <dgm:prSet/>
      <dgm:spPr/>
      <dgm:t>
        <a:bodyPr/>
        <a:lstStyle/>
        <a:p>
          <a:endParaRPr lang="en-US"/>
        </a:p>
      </dgm:t>
    </dgm:pt>
    <dgm:pt modelId="{E72050D0-697E-4B15-8920-0BA83FFAD99F}" type="sibTrans" cxnId="{A64CC7A7-9DC5-4A1D-AC85-2CC27F9F902C}">
      <dgm:prSet/>
      <dgm:spPr/>
      <dgm:t>
        <a:bodyPr/>
        <a:lstStyle/>
        <a:p>
          <a:endParaRPr lang="en-US"/>
        </a:p>
      </dgm:t>
    </dgm:pt>
    <dgm:pt modelId="{BD7E4508-581D-402B-B7B4-7D416889C885}">
      <dgm:prSet/>
      <dgm:spPr/>
      <dgm:t>
        <a:bodyPr/>
        <a:lstStyle/>
        <a:p>
          <a:pPr>
            <a:defRPr b="1"/>
          </a:pPr>
          <a:r>
            <a:rPr lang="en-GB"/>
            <a:t>Add a new script called AbilityButton</a:t>
          </a:r>
          <a:endParaRPr lang="en-US"/>
        </a:p>
      </dgm:t>
    </dgm:pt>
    <dgm:pt modelId="{4FC94488-FD8D-436A-8769-785CD7BBBEF8}" type="parTrans" cxnId="{9306CAA6-4B41-4BA5-BE8C-2F68093DB4AF}">
      <dgm:prSet/>
      <dgm:spPr/>
      <dgm:t>
        <a:bodyPr/>
        <a:lstStyle/>
        <a:p>
          <a:endParaRPr lang="en-US"/>
        </a:p>
      </dgm:t>
    </dgm:pt>
    <dgm:pt modelId="{2AAA5E5C-E2E9-4FB9-9C85-5342097DB88C}" type="sibTrans" cxnId="{9306CAA6-4B41-4BA5-BE8C-2F68093DB4AF}">
      <dgm:prSet/>
      <dgm:spPr/>
      <dgm:t>
        <a:bodyPr/>
        <a:lstStyle/>
        <a:p>
          <a:endParaRPr lang="en-US"/>
        </a:p>
      </dgm:t>
    </dgm:pt>
    <dgm:pt modelId="{981E7F2C-42B4-40B7-BCE5-BE371F0414FF}">
      <dgm:prSet/>
      <dgm:spPr/>
      <dgm:t>
        <a:bodyPr/>
        <a:lstStyle/>
        <a:p>
          <a:r>
            <a:rPr lang="en-GB"/>
            <a:t>This will have a Base Ability which is processed by a public method UseAbility</a:t>
          </a:r>
          <a:endParaRPr lang="en-US"/>
        </a:p>
      </dgm:t>
    </dgm:pt>
    <dgm:pt modelId="{B8FC38EC-ACA5-48AF-806C-9C115E50878A}" type="parTrans" cxnId="{D85A57D5-B303-4630-AA99-3E56E74B81B9}">
      <dgm:prSet/>
      <dgm:spPr/>
      <dgm:t>
        <a:bodyPr/>
        <a:lstStyle/>
        <a:p>
          <a:endParaRPr lang="en-US"/>
        </a:p>
      </dgm:t>
    </dgm:pt>
    <dgm:pt modelId="{7C03EBC2-342A-4A5E-AEC4-E1B49654AF4D}" type="sibTrans" cxnId="{D85A57D5-B303-4630-AA99-3E56E74B81B9}">
      <dgm:prSet/>
      <dgm:spPr/>
      <dgm:t>
        <a:bodyPr/>
        <a:lstStyle/>
        <a:p>
          <a:endParaRPr lang="en-US"/>
        </a:p>
      </dgm:t>
    </dgm:pt>
    <dgm:pt modelId="{FC0F80B9-3DD6-4702-B1D9-3D8F1A12EF86}">
      <dgm:prSet/>
      <dgm:spPr/>
      <dgm:t>
        <a:bodyPr/>
        <a:lstStyle/>
        <a:p>
          <a:r>
            <a:rPr lang="en-GB"/>
            <a:t>A public Set Ability Name method will assign the ability from the AbilityPanel</a:t>
          </a:r>
          <a:endParaRPr lang="en-US"/>
        </a:p>
      </dgm:t>
    </dgm:pt>
    <dgm:pt modelId="{6F75FC35-AF97-4731-832D-423960183D86}" type="parTrans" cxnId="{1E921BFC-8426-445D-BF40-4B3832469EBB}">
      <dgm:prSet/>
      <dgm:spPr/>
      <dgm:t>
        <a:bodyPr/>
        <a:lstStyle/>
        <a:p>
          <a:endParaRPr lang="en-US"/>
        </a:p>
      </dgm:t>
    </dgm:pt>
    <dgm:pt modelId="{BA2F4886-1335-4349-BB3C-9AE4F0028F8E}" type="sibTrans" cxnId="{1E921BFC-8426-445D-BF40-4B3832469EBB}">
      <dgm:prSet/>
      <dgm:spPr/>
      <dgm:t>
        <a:bodyPr/>
        <a:lstStyle/>
        <a:p>
          <a:endParaRPr lang="en-US"/>
        </a:p>
      </dgm:t>
    </dgm:pt>
    <dgm:pt modelId="{1A037B11-3D84-4EC0-A30E-FD0205BE21BE}">
      <dgm:prSet/>
      <dgm:spPr/>
      <dgm:t>
        <a:bodyPr/>
        <a:lstStyle/>
        <a:p>
          <a:r>
            <a:rPr lang="en-GB"/>
            <a:t>This will also find the text component and update it with the ability name</a:t>
          </a:r>
          <a:endParaRPr lang="en-US"/>
        </a:p>
      </dgm:t>
    </dgm:pt>
    <dgm:pt modelId="{6B7D9517-44EF-44B7-93D9-C85853E39E2D}" type="parTrans" cxnId="{20FCBBE8-1AB2-4377-9D25-BB07EC566FEB}">
      <dgm:prSet/>
      <dgm:spPr/>
      <dgm:t>
        <a:bodyPr/>
        <a:lstStyle/>
        <a:p>
          <a:endParaRPr lang="en-US"/>
        </a:p>
      </dgm:t>
    </dgm:pt>
    <dgm:pt modelId="{67441518-8A32-446D-8C2B-876C264FBF13}" type="sibTrans" cxnId="{20FCBBE8-1AB2-4377-9D25-BB07EC566FEB}">
      <dgm:prSet/>
      <dgm:spPr/>
      <dgm:t>
        <a:bodyPr/>
        <a:lstStyle/>
        <a:p>
          <a:endParaRPr lang="en-US"/>
        </a:p>
      </dgm:t>
    </dgm:pt>
    <dgm:pt modelId="{952FB0ED-6F47-46E7-8412-9A41944E3631}">
      <dgm:prSet/>
      <dgm:spPr/>
      <dgm:t>
        <a:bodyPr/>
        <a:lstStyle/>
        <a:p>
          <a:pPr>
            <a:defRPr b="1"/>
          </a:pPr>
          <a:r>
            <a:rPr lang="en-GB"/>
            <a:t>Add an On Click event assigned to AbilityButton.UseAbility</a:t>
          </a:r>
          <a:endParaRPr lang="en-US"/>
        </a:p>
      </dgm:t>
    </dgm:pt>
    <dgm:pt modelId="{68CC22F4-92DD-4974-B566-FE039EDAAC4E}" type="parTrans" cxnId="{4A9EEB2E-80E9-4AB7-848E-E102F5170991}">
      <dgm:prSet/>
      <dgm:spPr/>
      <dgm:t>
        <a:bodyPr/>
        <a:lstStyle/>
        <a:p>
          <a:endParaRPr lang="en-US"/>
        </a:p>
      </dgm:t>
    </dgm:pt>
    <dgm:pt modelId="{43C0D46E-085E-4306-98E7-F825FAD30786}" type="sibTrans" cxnId="{4A9EEB2E-80E9-4AB7-848E-E102F5170991}">
      <dgm:prSet/>
      <dgm:spPr/>
      <dgm:t>
        <a:bodyPr/>
        <a:lstStyle/>
        <a:p>
          <a:endParaRPr lang="en-US"/>
        </a:p>
      </dgm:t>
    </dgm:pt>
    <dgm:pt modelId="{5E721566-D35A-4151-A867-ED5D668E6762}">
      <dgm:prSet/>
      <dgm:spPr/>
      <dgm:t>
        <a:bodyPr/>
        <a:lstStyle/>
        <a:p>
          <a:pPr>
            <a:defRPr b="1"/>
          </a:pPr>
          <a:r>
            <a:rPr lang="en-GB"/>
            <a:t>Make a prefab from the button and assign it when ready to the AbilityPanel</a:t>
          </a:r>
          <a:endParaRPr lang="en-US"/>
        </a:p>
      </dgm:t>
    </dgm:pt>
    <dgm:pt modelId="{3DCDB5E5-210E-4A06-84BB-C46BDB2C566D}" type="parTrans" cxnId="{F0FBCEDB-4FE5-4256-8047-65881D20A550}">
      <dgm:prSet/>
      <dgm:spPr/>
      <dgm:t>
        <a:bodyPr/>
        <a:lstStyle/>
        <a:p>
          <a:endParaRPr lang="en-US"/>
        </a:p>
      </dgm:t>
    </dgm:pt>
    <dgm:pt modelId="{158BE512-E53F-4D74-9829-C5ADAA9795B4}" type="sibTrans" cxnId="{F0FBCEDB-4FE5-4256-8047-65881D20A550}">
      <dgm:prSet/>
      <dgm:spPr/>
      <dgm:t>
        <a:bodyPr/>
        <a:lstStyle/>
        <a:p>
          <a:endParaRPr lang="en-US"/>
        </a:p>
      </dgm:t>
    </dgm:pt>
    <dgm:pt modelId="{1E09B79D-B340-449F-8EBC-8A14E0677B3C}" type="pres">
      <dgm:prSet presAssocID="{1DE385EB-55E8-4BD9-B7F6-CD7D330FDAB4}" presName="root" presStyleCnt="0">
        <dgm:presLayoutVars>
          <dgm:dir/>
          <dgm:resizeHandles val="exact"/>
        </dgm:presLayoutVars>
      </dgm:prSet>
      <dgm:spPr/>
    </dgm:pt>
    <dgm:pt modelId="{756E79AB-B1E8-4594-BF62-B02C010CF911}" type="pres">
      <dgm:prSet presAssocID="{1D1FF5B0-7334-4C88-B490-6B1C828A0E02}" presName="compNode" presStyleCnt="0"/>
      <dgm:spPr/>
    </dgm:pt>
    <dgm:pt modelId="{EEDA77D6-8C49-41A8-81C9-7249DA125CF2}" type="pres">
      <dgm:prSet presAssocID="{1D1FF5B0-7334-4C88-B490-6B1C828A0E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60EADE4F-49AE-42F3-ABA2-9F5EB812CA9A}" type="pres">
      <dgm:prSet presAssocID="{1D1FF5B0-7334-4C88-B490-6B1C828A0E02}" presName="iconSpace" presStyleCnt="0"/>
      <dgm:spPr/>
    </dgm:pt>
    <dgm:pt modelId="{DC13B181-89D7-4791-860C-BAF683F2D920}" type="pres">
      <dgm:prSet presAssocID="{1D1FF5B0-7334-4C88-B490-6B1C828A0E02}" presName="parTx" presStyleLbl="revTx" presStyleIdx="0" presStyleCnt="8">
        <dgm:presLayoutVars>
          <dgm:chMax val="0"/>
          <dgm:chPref val="0"/>
        </dgm:presLayoutVars>
      </dgm:prSet>
      <dgm:spPr/>
    </dgm:pt>
    <dgm:pt modelId="{82222DE4-A071-4420-89CE-C97722B615B4}" type="pres">
      <dgm:prSet presAssocID="{1D1FF5B0-7334-4C88-B490-6B1C828A0E02}" presName="txSpace" presStyleCnt="0"/>
      <dgm:spPr/>
    </dgm:pt>
    <dgm:pt modelId="{D04D505E-A16C-4631-AC16-EBAF2D7693C5}" type="pres">
      <dgm:prSet presAssocID="{1D1FF5B0-7334-4C88-B490-6B1C828A0E02}" presName="desTx" presStyleLbl="revTx" presStyleIdx="1" presStyleCnt="8">
        <dgm:presLayoutVars/>
      </dgm:prSet>
      <dgm:spPr/>
    </dgm:pt>
    <dgm:pt modelId="{53EF1017-3D50-44CE-8C52-643AEF69616E}" type="pres">
      <dgm:prSet presAssocID="{E72050D0-697E-4B15-8920-0BA83FFAD99F}" presName="sibTrans" presStyleCnt="0"/>
      <dgm:spPr/>
    </dgm:pt>
    <dgm:pt modelId="{E8170861-5F43-4553-9072-01F29DBCAC03}" type="pres">
      <dgm:prSet presAssocID="{BD7E4508-581D-402B-B7B4-7D416889C885}" presName="compNode" presStyleCnt="0"/>
      <dgm:spPr/>
    </dgm:pt>
    <dgm:pt modelId="{7B4E6E2E-59A5-4488-90B1-1578F99AD789}" type="pres">
      <dgm:prSet presAssocID="{BD7E4508-581D-402B-B7B4-7D416889C88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D7E369F-613D-40A0-B269-B24975DA28EE}" type="pres">
      <dgm:prSet presAssocID="{BD7E4508-581D-402B-B7B4-7D416889C885}" presName="iconSpace" presStyleCnt="0"/>
      <dgm:spPr/>
    </dgm:pt>
    <dgm:pt modelId="{FB3624A6-6807-42A7-A0BB-E282A4D38777}" type="pres">
      <dgm:prSet presAssocID="{BD7E4508-581D-402B-B7B4-7D416889C885}" presName="parTx" presStyleLbl="revTx" presStyleIdx="2" presStyleCnt="8">
        <dgm:presLayoutVars>
          <dgm:chMax val="0"/>
          <dgm:chPref val="0"/>
        </dgm:presLayoutVars>
      </dgm:prSet>
      <dgm:spPr/>
    </dgm:pt>
    <dgm:pt modelId="{349A93DF-B52A-4688-8152-B2A9342E9D73}" type="pres">
      <dgm:prSet presAssocID="{BD7E4508-581D-402B-B7B4-7D416889C885}" presName="txSpace" presStyleCnt="0"/>
      <dgm:spPr/>
    </dgm:pt>
    <dgm:pt modelId="{DEFD4C61-AA52-4053-83F8-2E59DB03F847}" type="pres">
      <dgm:prSet presAssocID="{BD7E4508-581D-402B-B7B4-7D416889C885}" presName="desTx" presStyleLbl="revTx" presStyleIdx="3" presStyleCnt="8">
        <dgm:presLayoutVars/>
      </dgm:prSet>
      <dgm:spPr/>
    </dgm:pt>
    <dgm:pt modelId="{8DBC5667-1824-4896-8357-85B10CFA1450}" type="pres">
      <dgm:prSet presAssocID="{2AAA5E5C-E2E9-4FB9-9C85-5342097DB88C}" presName="sibTrans" presStyleCnt="0"/>
      <dgm:spPr/>
    </dgm:pt>
    <dgm:pt modelId="{4F29F322-703B-4127-809C-D70B125B9F64}" type="pres">
      <dgm:prSet presAssocID="{952FB0ED-6F47-46E7-8412-9A41944E3631}" presName="compNode" presStyleCnt="0"/>
      <dgm:spPr/>
    </dgm:pt>
    <dgm:pt modelId="{1AA3D1DE-99EE-4834-962E-9C243A5B06AD}" type="pres">
      <dgm:prSet presAssocID="{952FB0ED-6F47-46E7-8412-9A41944E36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1DEFEF8E-FC7F-4946-A304-702498A3EDC9}" type="pres">
      <dgm:prSet presAssocID="{952FB0ED-6F47-46E7-8412-9A41944E3631}" presName="iconSpace" presStyleCnt="0"/>
      <dgm:spPr/>
    </dgm:pt>
    <dgm:pt modelId="{9B3FD470-432E-4C3C-B127-E1E50D7F4E1B}" type="pres">
      <dgm:prSet presAssocID="{952FB0ED-6F47-46E7-8412-9A41944E3631}" presName="parTx" presStyleLbl="revTx" presStyleIdx="4" presStyleCnt="8">
        <dgm:presLayoutVars>
          <dgm:chMax val="0"/>
          <dgm:chPref val="0"/>
        </dgm:presLayoutVars>
      </dgm:prSet>
      <dgm:spPr/>
    </dgm:pt>
    <dgm:pt modelId="{0265CE1F-976E-4353-823F-B8C86A239900}" type="pres">
      <dgm:prSet presAssocID="{952FB0ED-6F47-46E7-8412-9A41944E3631}" presName="txSpace" presStyleCnt="0"/>
      <dgm:spPr/>
    </dgm:pt>
    <dgm:pt modelId="{67C80B6B-B92B-439B-A054-DCB0E2DF24C1}" type="pres">
      <dgm:prSet presAssocID="{952FB0ED-6F47-46E7-8412-9A41944E3631}" presName="desTx" presStyleLbl="revTx" presStyleIdx="5" presStyleCnt="8">
        <dgm:presLayoutVars/>
      </dgm:prSet>
      <dgm:spPr/>
    </dgm:pt>
    <dgm:pt modelId="{EF76CA47-2A3B-4097-9B3C-D6DBDF7BD962}" type="pres">
      <dgm:prSet presAssocID="{43C0D46E-085E-4306-98E7-F825FAD30786}" presName="sibTrans" presStyleCnt="0"/>
      <dgm:spPr/>
    </dgm:pt>
    <dgm:pt modelId="{37DF0CE9-8D42-40B4-BBBB-842BDB681FCA}" type="pres">
      <dgm:prSet presAssocID="{5E721566-D35A-4151-A867-ED5D668E6762}" presName="compNode" presStyleCnt="0"/>
      <dgm:spPr/>
    </dgm:pt>
    <dgm:pt modelId="{3B4080E7-3077-4A68-A0DE-203F0E4877C4}" type="pres">
      <dgm:prSet presAssocID="{5E721566-D35A-4151-A867-ED5D668E67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5EA61EFB-D73E-43F0-8D63-2FB390D7568D}" type="pres">
      <dgm:prSet presAssocID="{5E721566-D35A-4151-A867-ED5D668E6762}" presName="iconSpace" presStyleCnt="0"/>
      <dgm:spPr/>
    </dgm:pt>
    <dgm:pt modelId="{6458C2E8-5EB3-4C22-AE43-E7C80D9177AA}" type="pres">
      <dgm:prSet presAssocID="{5E721566-D35A-4151-A867-ED5D668E6762}" presName="parTx" presStyleLbl="revTx" presStyleIdx="6" presStyleCnt="8">
        <dgm:presLayoutVars>
          <dgm:chMax val="0"/>
          <dgm:chPref val="0"/>
        </dgm:presLayoutVars>
      </dgm:prSet>
      <dgm:spPr/>
    </dgm:pt>
    <dgm:pt modelId="{48CCF7F1-895F-46A3-8AEE-4D2EBB580706}" type="pres">
      <dgm:prSet presAssocID="{5E721566-D35A-4151-A867-ED5D668E6762}" presName="txSpace" presStyleCnt="0"/>
      <dgm:spPr/>
    </dgm:pt>
    <dgm:pt modelId="{3287B7AF-22EC-4F75-922B-5CF2F0AC8177}" type="pres">
      <dgm:prSet presAssocID="{5E721566-D35A-4151-A867-ED5D668E6762}" presName="desTx" presStyleLbl="revTx" presStyleIdx="7" presStyleCnt="8">
        <dgm:presLayoutVars/>
      </dgm:prSet>
      <dgm:spPr/>
    </dgm:pt>
  </dgm:ptLst>
  <dgm:cxnLst>
    <dgm:cxn modelId="{4B7DED1C-14D4-465E-B822-1A3F3E965165}" type="presOf" srcId="{981E7F2C-42B4-40B7-BCE5-BE371F0414FF}" destId="{DEFD4C61-AA52-4053-83F8-2E59DB03F847}" srcOrd="0" destOrd="0" presId="urn:microsoft.com/office/officeart/2018/5/layout/CenteredIconLabelDescriptionList"/>
    <dgm:cxn modelId="{AE295B20-24A8-4D8E-B44C-48A1F15336CA}" type="presOf" srcId="{1DE385EB-55E8-4BD9-B7F6-CD7D330FDAB4}" destId="{1E09B79D-B340-449F-8EBC-8A14E0677B3C}" srcOrd="0" destOrd="0" presId="urn:microsoft.com/office/officeart/2018/5/layout/CenteredIconLabelDescriptionList"/>
    <dgm:cxn modelId="{C69BCC2E-B4A0-45F7-AD6E-24B240DB158F}" type="presOf" srcId="{BD7E4508-581D-402B-B7B4-7D416889C885}" destId="{FB3624A6-6807-42A7-A0BB-E282A4D38777}" srcOrd="0" destOrd="0" presId="urn:microsoft.com/office/officeart/2018/5/layout/CenteredIconLabelDescriptionList"/>
    <dgm:cxn modelId="{4A9EEB2E-80E9-4AB7-848E-E102F5170991}" srcId="{1DE385EB-55E8-4BD9-B7F6-CD7D330FDAB4}" destId="{952FB0ED-6F47-46E7-8412-9A41944E3631}" srcOrd="2" destOrd="0" parTransId="{68CC22F4-92DD-4974-B566-FE039EDAAC4E}" sibTransId="{43C0D46E-085E-4306-98E7-F825FAD30786}"/>
    <dgm:cxn modelId="{2591AD32-9B04-442D-9A48-CD4BD3A3BF19}" type="presOf" srcId="{1D1FF5B0-7334-4C88-B490-6B1C828A0E02}" destId="{DC13B181-89D7-4791-860C-BAF683F2D920}" srcOrd="0" destOrd="0" presId="urn:microsoft.com/office/officeart/2018/5/layout/CenteredIconLabelDescriptionList"/>
    <dgm:cxn modelId="{55837D57-7836-49EB-85C7-B31844254CA2}" type="presOf" srcId="{FC0F80B9-3DD6-4702-B1D9-3D8F1A12EF86}" destId="{DEFD4C61-AA52-4053-83F8-2E59DB03F847}" srcOrd="0" destOrd="1" presId="urn:microsoft.com/office/officeart/2018/5/layout/CenteredIconLabelDescriptionList"/>
    <dgm:cxn modelId="{4E979784-DEE0-494A-8463-792416FC66E1}" type="presOf" srcId="{952FB0ED-6F47-46E7-8412-9A41944E3631}" destId="{9B3FD470-432E-4C3C-B127-E1E50D7F4E1B}" srcOrd="0" destOrd="0" presId="urn:microsoft.com/office/officeart/2018/5/layout/CenteredIconLabelDescriptionList"/>
    <dgm:cxn modelId="{9306CAA6-4B41-4BA5-BE8C-2F68093DB4AF}" srcId="{1DE385EB-55E8-4BD9-B7F6-CD7D330FDAB4}" destId="{BD7E4508-581D-402B-B7B4-7D416889C885}" srcOrd="1" destOrd="0" parTransId="{4FC94488-FD8D-436A-8769-785CD7BBBEF8}" sibTransId="{2AAA5E5C-E2E9-4FB9-9C85-5342097DB88C}"/>
    <dgm:cxn modelId="{A64CC7A7-9DC5-4A1D-AC85-2CC27F9F902C}" srcId="{1DE385EB-55E8-4BD9-B7F6-CD7D330FDAB4}" destId="{1D1FF5B0-7334-4C88-B490-6B1C828A0E02}" srcOrd="0" destOrd="0" parTransId="{633A7AB7-71A0-4271-90D5-31CA565B7390}" sibTransId="{E72050D0-697E-4B15-8920-0BA83FFAD99F}"/>
    <dgm:cxn modelId="{9243ACAE-69F7-4138-BCAA-1A7F3CFC76D5}" type="presOf" srcId="{5E721566-D35A-4151-A867-ED5D668E6762}" destId="{6458C2E8-5EB3-4C22-AE43-E7C80D9177AA}" srcOrd="0" destOrd="0" presId="urn:microsoft.com/office/officeart/2018/5/layout/CenteredIconLabelDescriptionList"/>
    <dgm:cxn modelId="{D85A57D5-B303-4630-AA99-3E56E74B81B9}" srcId="{BD7E4508-581D-402B-B7B4-7D416889C885}" destId="{981E7F2C-42B4-40B7-BCE5-BE371F0414FF}" srcOrd="0" destOrd="0" parTransId="{B8FC38EC-ACA5-48AF-806C-9C115E50878A}" sibTransId="{7C03EBC2-342A-4A5E-AEC4-E1B49654AF4D}"/>
    <dgm:cxn modelId="{F0FBCEDB-4FE5-4256-8047-65881D20A550}" srcId="{1DE385EB-55E8-4BD9-B7F6-CD7D330FDAB4}" destId="{5E721566-D35A-4151-A867-ED5D668E6762}" srcOrd="3" destOrd="0" parTransId="{3DCDB5E5-210E-4A06-84BB-C46BDB2C566D}" sibTransId="{158BE512-E53F-4D74-9829-C5ADAA9795B4}"/>
    <dgm:cxn modelId="{20FCBBE8-1AB2-4377-9D25-BB07EC566FEB}" srcId="{BD7E4508-581D-402B-B7B4-7D416889C885}" destId="{1A037B11-3D84-4EC0-A30E-FD0205BE21BE}" srcOrd="2" destOrd="0" parTransId="{6B7D9517-44EF-44B7-93D9-C85853E39E2D}" sibTransId="{67441518-8A32-446D-8C2B-876C264FBF13}"/>
    <dgm:cxn modelId="{6E1080F3-8121-46A2-AF6D-00A4EF510A2A}" type="presOf" srcId="{1A037B11-3D84-4EC0-A30E-FD0205BE21BE}" destId="{DEFD4C61-AA52-4053-83F8-2E59DB03F847}" srcOrd="0" destOrd="2" presId="urn:microsoft.com/office/officeart/2018/5/layout/CenteredIconLabelDescriptionList"/>
    <dgm:cxn modelId="{1E921BFC-8426-445D-BF40-4B3832469EBB}" srcId="{BD7E4508-581D-402B-B7B4-7D416889C885}" destId="{FC0F80B9-3DD6-4702-B1D9-3D8F1A12EF86}" srcOrd="1" destOrd="0" parTransId="{6F75FC35-AF97-4731-832D-423960183D86}" sibTransId="{BA2F4886-1335-4349-BB3C-9AE4F0028F8E}"/>
    <dgm:cxn modelId="{863DFC2C-795C-4F35-B154-424916CDDF98}" type="presParOf" srcId="{1E09B79D-B340-449F-8EBC-8A14E0677B3C}" destId="{756E79AB-B1E8-4594-BF62-B02C010CF911}" srcOrd="0" destOrd="0" presId="urn:microsoft.com/office/officeart/2018/5/layout/CenteredIconLabelDescriptionList"/>
    <dgm:cxn modelId="{E238691E-DAA2-41A3-956D-3E2DF71C8511}" type="presParOf" srcId="{756E79AB-B1E8-4594-BF62-B02C010CF911}" destId="{EEDA77D6-8C49-41A8-81C9-7249DA125CF2}" srcOrd="0" destOrd="0" presId="urn:microsoft.com/office/officeart/2018/5/layout/CenteredIconLabelDescriptionList"/>
    <dgm:cxn modelId="{AC8C6571-3C28-4DA2-9A75-D070CF0C919A}" type="presParOf" srcId="{756E79AB-B1E8-4594-BF62-B02C010CF911}" destId="{60EADE4F-49AE-42F3-ABA2-9F5EB812CA9A}" srcOrd="1" destOrd="0" presId="urn:microsoft.com/office/officeart/2018/5/layout/CenteredIconLabelDescriptionList"/>
    <dgm:cxn modelId="{3EDF9E06-E20D-4678-8028-A31C69CB86C7}" type="presParOf" srcId="{756E79AB-B1E8-4594-BF62-B02C010CF911}" destId="{DC13B181-89D7-4791-860C-BAF683F2D920}" srcOrd="2" destOrd="0" presId="urn:microsoft.com/office/officeart/2018/5/layout/CenteredIconLabelDescriptionList"/>
    <dgm:cxn modelId="{940919F9-2668-4C66-B900-9FD1EF0492BA}" type="presParOf" srcId="{756E79AB-B1E8-4594-BF62-B02C010CF911}" destId="{82222DE4-A071-4420-89CE-C97722B615B4}" srcOrd="3" destOrd="0" presId="urn:microsoft.com/office/officeart/2018/5/layout/CenteredIconLabelDescriptionList"/>
    <dgm:cxn modelId="{CE242AAE-C808-47D3-9E9A-B5C8D2008A28}" type="presParOf" srcId="{756E79AB-B1E8-4594-BF62-B02C010CF911}" destId="{D04D505E-A16C-4631-AC16-EBAF2D7693C5}" srcOrd="4" destOrd="0" presId="urn:microsoft.com/office/officeart/2018/5/layout/CenteredIconLabelDescriptionList"/>
    <dgm:cxn modelId="{16C6BDE1-2415-493B-96BA-09FDA34FC43E}" type="presParOf" srcId="{1E09B79D-B340-449F-8EBC-8A14E0677B3C}" destId="{53EF1017-3D50-44CE-8C52-643AEF69616E}" srcOrd="1" destOrd="0" presId="urn:microsoft.com/office/officeart/2018/5/layout/CenteredIconLabelDescriptionList"/>
    <dgm:cxn modelId="{50A2A34D-6844-4BB9-B67B-02CD82449D47}" type="presParOf" srcId="{1E09B79D-B340-449F-8EBC-8A14E0677B3C}" destId="{E8170861-5F43-4553-9072-01F29DBCAC03}" srcOrd="2" destOrd="0" presId="urn:microsoft.com/office/officeart/2018/5/layout/CenteredIconLabelDescriptionList"/>
    <dgm:cxn modelId="{144F31FE-1193-4B2B-A137-A0D99D56388F}" type="presParOf" srcId="{E8170861-5F43-4553-9072-01F29DBCAC03}" destId="{7B4E6E2E-59A5-4488-90B1-1578F99AD789}" srcOrd="0" destOrd="0" presId="urn:microsoft.com/office/officeart/2018/5/layout/CenteredIconLabelDescriptionList"/>
    <dgm:cxn modelId="{4B8365C5-9451-4FC1-B6B6-46BA8810122C}" type="presParOf" srcId="{E8170861-5F43-4553-9072-01F29DBCAC03}" destId="{7D7E369F-613D-40A0-B269-B24975DA28EE}" srcOrd="1" destOrd="0" presId="urn:microsoft.com/office/officeart/2018/5/layout/CenteredIconLabelDescriptionList"/>
    <dgm:cxn modelId="{7063B961-8B41-49CE-B5B1-CE48EBCF6812}" type="presParOf" srcId="{E8170861-5F43-4553-9072-01F29DBCAC03}" destId="{FB3624A6-6807-42A7-A0BB-E282A4D38777}" srcOrd="2" destOrd="0" presId="urn:microsoft.com/office/officeart/2018/5/layout/CenteredIconLabelDescriptionList"/>
    <dgm:cxn modelId="{B7A63DEC-2DA1-4546-9778-9B54FC0C62B7}" type="presParOf" srcId="{E8170861-5F43-4553-9072-01F29DBCAC03}" destId="{349A93DF-B52A-4688-8152-B2A9342E9D73}" srcOrd="3" destOrd="0" presId="urn:microsoft.com/office/officeart/2018/5/layout/CenteredIconLabelDescriptionList"/>
    <dgm:cxn modelId="{DA7C73E6-A71E-4148-9490-7A6455322C44}" type="presParOf" srcId="{E8170861-5F43-4553-9072-01F29DBCAC03}" destId="{DEFD4C61-AA52-4053-83F8-2E59DB03F847}" srcOrd="4" destOrd="0" presId="urn:microsoft.com/office/officeart/2018/5/layout/CenteredIconLabelDescriptionList"/>
    <dgm:cxn modelId="{0A1EC1DE-8876-42C9-9217-F73B56D49D72}" type="presParOf" srcId="{1E09B79D-B340-449F-8EBC-8A14E0677B3C}" destId="{8DBC5667-1824-4896-8357-85B10CFA1450}" srcOrd="3" destOrd="0" presId="urn:microsoft.com/office/officeart/2018/5/layout/CenteredIconLabelDescriptionList"/>
    <dgm:cxn modelId="{1B6C4B42-8750-44BD-949C-531879A0F705}" type="presParOf" srcId="{1E09B79D-B340-449F-8EBC-8A14E0677B3C}" destId="{4F29F322-703B-4127-809C-D70B125B9F64}" srcOrd="4" destOrd="0" presId="urn:microsoft.com/office/officeart/2018/5/layout/CenteredIconLabelDescriptionList"/>
    <dgm:cxn modelId="{D27314A7-BBB7-4F64-9605-B8CFA51A884D}" type="presParOf" srcId="{4F29F322-703B-4127-809C-D70B125B9F64}" destId="{1AA3D1DE-99EE-4834-962E-9C243A5B06AD}" srcOrd="0" destOrd="0" presId="urn:microsoft.com/office/officeart/2018/5/layout/CenteredIconLabelDescriptionList"/>
    <dgm:cxn modelId="{5270B8BC-C9EE-40E0-8CDE-86F24BA8DB06}" type="presParOf" srcId="{4F29F322-703B-4127-809C-D70B125B9F64}" destId="{1DEFEF8E-FC7F-4946-A304-702498A3EDC9}" srcOrd="1" destOrd="0" presId="urn:microsoft.com/office/officeart/2018/5/layout/CenteredIconLabelDescriptionList"/>
    <dgm:cxn modelId="{9CEB1F0E-07B0-4D65-8D85-DF28F77D882E}" type="presParOf" srcId="{4F29F322-703B-4127-809C-D70B125B9F64}" destId="{9B3FD470-432E-4C3C-B127-E1E50D7F4E1B}" srcOrd="2" destOrd="0" presId="urn:microsoft.com/office/officeart/2018/5/layout/CenteredIconLabelDescriptionList"/>
    <dgm:cxn modelId="{A42F77F0-4E61-437B-ABA8-D57E5EFC47AE}" type="presParOf" srcId="{4F29F322-703B-4127-809C-D70B125B9F64}" destId="{0265CE1F-976E-4353-823F-B8C86A239900}" srcOrd="3" destOrd="0" presId="urn:microsoft.com/office/officeart/2018/5/layout/CenteredIconLabelDescriptionList"/>
    <dgm:cxn modelId="{A43BCB8E-3CB9-49B1-B4F3-E1F820735BAC}" type="presParOf" srcId="{4F29F322-703B-4127-809C-D70B125B9F64}" destId="{67C80B6B-B92B-439B-A054-DCB0E2DF24C1}" srcOrd="4" destOrd="0" presId="urn:microsoft.com/office/officeart/2018/5/layout/CenteredIconLabelDescriptionList"/>
    <dgm:cxn modelId="{E29F0E5B-E0FC-432D-BB41-A98413AC30FA}" type="presParOf" srcId="{1E09B79D-B340-449F-8EBC-8A14E0677B3C}" destId="{EF76CA47-2A3B-4097-9B3C-D6DBDF7BD962}" srcOrd="5" destOrd="0" presId="urn:microsoft.com/office/officeart/2018/5/layout/CenteredIconLabelDescriptionList"/>
    <dgm:cxn modelId="{F1E76F12-55D0-4185-84A9-80E9BE97132F}" type="presParOf" srcId="{1E09B79D-B340-449F-8EBC-8A14E0677B3C}" destId="{37DF0CE9-8D42-40B4-BBBB-842BDB681FCA}" srcOrd="6" destOrd="0" presId="urn:microsoft.com/office/officeart/2018/5/layout/CenteredIconLabelDescriptionList"/>
    <dgm:cxn modelId="{6BE14326-6D7B-4470-B4B4-378C9BD62CFC}" type="presParOf" srcId="{37DF0CE9-8D42-40B4-BBBB-842BDB681FCA}" destId="{3B4080E7-3077-4A68-A0DE-203F0E4877C4}" srcOrd="0" destOrd="0" presId="urn:microsoft.com/office/officeart/2018/5/layout/CenteredIconLabelDescriptionList"/>
    <dgm:cxn modelId="{20915B61-61F2-4C79-9CC3-1D3000290E51}" type="presParOf" srcId="{37DF0CE9-8D42-40B4-BBBB-842BDB681FCA}" destId="{5EA61EFB-D73E-43F0-8D63-2FB390D7568D}" srcOrd="1" destOrd="0" presId="urn:microsoft.com/office/officeart/2018/5/layout/CenteredIconLabelDescriptionList"/>
    <dgm:cxn modelId="{AE6C42BC-D261-40C3-8FE2-71C87A75AE44}" type="presParOf" srcId="{37DF0CE9-8D42-40B4-BBBB-842BDB681FCA}" destId="{6458C2E8-5EB3-4C22-AE43-E7C80D9177AA}" srcOrd="2" destOrd="0" presId="urn:microsoft.com/office/officeart/2018/5/layout/CenteredIconLabelDescriptionList"/>
    <dgm:cxn modelId="{4FC6AE1C-26B2-42E8-8FB0-2A9D36C43741}" type="presParOf" srcId="{37DF0CE9-8D42-40B4-BBBB-842BDB681FCA}" destId="{48CCF7F1-895F-46A3-8AEE-4D2EBB580706}" srcOrd="3" destOrd="0" presId="urn:microsoft.com/office/officeart/2018/5/layout/CenteredIconLabelDescriptionList"/>
    <dgm:cxn modelId="{FADEC6B3-EEDA-4B0D-AF03-9D8162B3116B}" type="presParOf" srcId="{37DF0CE9-8D42-40B4-BBBB-842BDB681FCA}" destId="{3287B7AF-22EC-4F75-922B-5CF2F0AC817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525CA9-04C1-4362-8014-3CCBAB77591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C3156EA-6AC6-4350-81DE-08D9802D8671}">
      <dgm:prSet/>
      <dgm:spPr/>
      <dgm:t>
        <a:bodyPr/>
        <a:lstStyle/>
        <a:p>
          <a:r>
            <a:rPr lang="en-GB"/>
            <a:t>If you create a new ability class it will automatically be found in the list of abilities in the panel.</a:t>
          </a:r>
          <a:endParaRPr lang="en-US"/>
        </a:p>
      </dgm:t>
    </dgm:pt>
    <dgm:pt modelId="{90213046-3C44-440A-8848-619D73005F24}" type="parTrans" cxnId="{5700CBA4-48F1-4C32-9E7B-86024758DC94}">
      <dgm:prSet/>
      <dgm:spPr/>
      <dgm:t>
        <a:bodyPr/>
        <a:lstStyle/>
        <a:p>
          <a:endParaRPr lang="en-US"/>
        </a:p>
      </dgm:t>
    </dgm:pt>
    <dgm:pt modelId="{2F0EE55B-0076-4E64-A448-6AF7A07F9019}" type="sibTrans" cxnId="{5700CBA4-48F1-4C32-9E7B-86024758DC94}">
      <dgm:prSet/>
      <dgm:spPr/>
      <dgm:t>
        <a:bodyPr/>
        <a:lstStyle/>
        <a:p>
          <a:endParaRPr lang="en-US"/>
        </a:p>
      </dgm:t>
    </dgm:pt>
    <dgm:pt modelId="{83089350-CB74-4975-A0C7-F40FF5A55643}">
      <dgm:prSet/>
      <dgm:spPr/>
      <dgm:t>
        <a:bodyPr/>
        <a:lstStyle/>
        <a:p>
          <a:r>
            <a:rPr lang="en-GB"/>
            <a:t>Give it a go! Add a new ability</a:t>
          </a:r>
          <a:endParaRPr lang="en-US"/>
        </a:p>
      </dgm:t>
    </dgm:pt>
    <dgm:pt modelId="{AA2BF056-2BFB-4F3C-9053-360B21AD845B}" type="parTrans" cxnId="{E0FA8B16-9EA8-49EF-A80D-9E2B1C5DA29C}">
      <dgm:prSet/>
      <dgm:spPr/>
      <dgm:t>
        <a:bodyPr/>
        <a:lstStyle/>
        <a:p>
          <a:endParaRPr lang="en-US"/>
        </a:p>
      </dgm:t>
    </dgm:pt>
    <dgm:pt modelId="{020918CB-9D70-44A9-8297-15995DF19925}" type="sibTrans" cxnId="{E0FA8B16-9EA8-49EF-A80D-9E2B1C5DA29C}">
      <dgm:prSet/>
      <dgm:spPr/>
      <dgm:t>
        <a:bodyPr/>
        <a:lstStyle/>
        <a:p>
          <a:endParaRPr lang="en-US"/>
        </a:p>
      </dgm:t>
    </dgm:pt>
    <dgm:pt modelId="{D70C3EE1-47DB-324D-BB46-39F929768E7C}" type="pres">
      <dgm:prSet presAssocID="{AA525CA9-04C1-4362-8014-3CCBAB77591B}" presName="linear" presStyleCnt="0">
        <dgm:presLayoutVars>
          <dgm:animLvl val="lvl"/>
          <dgm:resizeHandles val="exact"/>
        </dgm:presLayoutVars>
      </dgm:prSet>
      <dgm:spPr/>
    </dgm:pt>
    <dgm:pt modelId="{5615BBC5-2553-4B40-ABA1-A4339481C6BB}" type="pres">
      <dgm:prSet presAssocID="{6C3156EA-6AC6-4350-81DE-08D9802D86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AA5E2CD-F1C9-174C-B7EA-EA13626C768C}" type="pres">
      <dgm:prSet presAssocID="{2F0EE55B-0076-4E64-A448-6AF7A07F9019}" presName="spacer" presStyleCnt="0"/>
      <dgm:spPr/>
    </dgm:pt>
    <dgm:pt modelId="{E7F4F62F-2C27-B34A-B835-FA86A1954B8D}" type="pres">
      <dgm:prSet presAssocID="{83089350-CB74-4975-A0C7-F40FF5A5564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422B60C-3A06-F843-B6E8-93D24DC860A3}" type="presOf" srcId="{6C3156EA-6AC6-4350-81DE-08D9802D8671}" destId="{5615BBC5-2553-4B40-ABA1-A4339481C6BB}" srcOrd="0" destOrd="0" presId="urn:microsoft.com/office/officeart/2005/8/layout/vList2"/>
    <dgm:cxn modelId="{E0FA8B16-9EA8-49EF-A80D-9E2B1C5DA29C}" srcId="{AA525CA9-04C1-4362-8014-3CCBAB77591B}" destId="{83089350-CB74-4975-A0C7-F40FF5A55643}" srcOrd="1" destOrd="0" parTransId="{AA2BF056-2BFB-4F3C-9053-360B21AD845B}" sibTransId="{020918CB-9D70-44A9-8297-15995DF19925}"/>
    <dgm:cxn modelId="{91998E7A-5869-F24E-ADC2-9B41B182F1F0}" type="presOf" srcId="{AA525CA9-04C1-4362-8014-3CCBAB77591B}" destId="{D70C3EE1-47DB-324D-BB46-39F929768E7C}" srcOrd="0" destOrd="0" presId="urn:microsoft.com/office/officeart/2005/8/layout/vList2"/>
    <dgm:cxn modelId="{5700CBA4-48F1-4C32-9E7B-86024758DC94}" srcId="{AA525CA9-04C1-4362-8014-3CCBAB77591B}" destId="{6C3156EA-6AC6-4350-81DE-08D9802D8671}" srcOrd="0" destOrd="0" parTransId="{90213046-3C44-440A-8848-619D73005F24}" sibTransId="{2F0EE55B-0076-4E64-A448-6AF7A07F9019}"/>
    <dgm:cxn modelId="{C09EB1C2-1FA2-0840-A29C-5683F4790C66}" type="presOf" srcId="{83089350-CB74-4975-A0C7-F40FF5A55643}" destId="{E7F4F62F-2C27-B34A-B835-FA86A1954B8D}" srcOrd="0" destOrd="0" presId="urn:microsoft.com/office/officeart/2005/8/layout/vList2"/>
    <dgm:cxn modelId="{433B47C1-B68E-7944-8B0F-B29A586E40AA}" type="presParOf" srcId="{D70C3EE1-47DB-324D-BB46-39F929768E7C}" destId="{5615BBC5-2553-4B40-ABA1-A4339481C6BB}" srcOrd="0" destOrd="0" presId="urn:microsoft.com/office/officeart/2005/8/layout/vList2"/>
    <dgm:cxn modelId="{AB27E412-290A-8C4D-9D63-3F408797F879}" type="presParOf" srcId="{D70C3EE1-47DB-324D-BB46-39F929768E7C}" destId="{6AA5E2CD-F1C9-174C-B7EA-EA13626C768C}" srcOrd="1" destOrd="0" presId="urn:microsoft.com/office/officeart/2005/8/layout/vList2"/>
    <dgm:cxn modelId="{4156274F-E878-4846-B8D0-4B758BD3A723}" type="presParOf" srcId="{D70C3EE1-47DB-324D-BB46-39F929768E7C}" destId="{E7F4F62F-2C27-B34A-B835-FA86A1954B8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0FD603-BE02-4C6C-85E9-61671107229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9F2620-C2AA-4198-A162-E3623722EA55}">
      <dgm:prSet/>
      <dgm:spPr/>
      <dgm:t>
        <a:bodyPr/>
        <a:lstStyle/>
        <a:p>
          <a:r>
            <a:rPr lang="en-GB"/>
            <a:t>namespaces</a:t>
          </a:r>
          <a:endParaRPr lang="en-US"/>
        </a:p>
      </dgm:t>
    </dgm:pt>
    <dgm:pt modelId="{9DB60568-B937-4441-B736-2F6CF2696F2F}" type="parTrans" cxnId="{20F4FFBD-5CF1-4EC1-A686-293D89F310F8}">
      <dgm:prSet/>
      <dgm:spPr/>
      <dgm:t>
        <a:bodyPr/>
        <a:lstStyle/>
        <a:p>
          <a:endParaRPr lang="en-US"/>
        </a:p>
      </dgm:t>
    </dgm:pt>
    <dgm:pt modelId="{F77FAE39-0C56-475E-BD2B-275B784E9ED6}" type="sibTrans" cxnId="{20F4FFBD-5CF1-4EC1-A686-293D89F310F8}">
      <dgm:prSet/>
      <dgm:spPr/>
      <dgm:t>
        <a:bodyPr/>
        <a:lstStyle/>
        <a:p>
          <a:endParaRPr lang="en-US"/>
        </a:p>
      </dgm:t>
    </dgm:pt>
    <dgm:pt modelId="{5EDD2502-AED6-4D24-BB44-ACF727DAA480}">
      <dgm:prSet/>
      <dgm:spPr/>
      <dgm:t>
        <a:bodyPr/>
        <a:lstStyle/>
        <a:p>
          <a:r>
            <a:rPr lang="en-GB"/>
            <a:t>Singleton and Factory Pattern</a:t>
          </a:r>
          <a:endParaRPr lang="en-US"/>
        </a:p>
      </dgm:t>
    </dgm:pt>
    <dgm:pt modelId="{991D868D-E0B0-4B51-997B-447510B68A02}" type="parTrans" cxnId="{9F1A1880-E91E-4374-A5FC-32F1C645D44B}">
      <dgm:prSet/>
      <dgm:spPr/>
      <dgm:t>
        <a:bodyPr/>
        <a:lstStyle/>
        <a:p>
          <a:endParaRPr lang="en-US"/>
        </a:p>
      </dgm:t>
    </dgm:pt>
    <dgm:pt modelId="{FD733BF6-C9CB-491A-8993-BA1BC6984B5E}" type="sibTrans" cxnId="{9F1A1880-E91E-4374-A5FC-32F1C645D44B}">
      <dgm:prSet/>
      <dgm:spPr/>
      <dgm:t>
        <a:bodyPr/>
        <a:lstStyle/>
        <a:p>
          <a:endParaRPr lang="en-US"/>
        </a:p>
      </dgm:t>
    </dgm:pt>
    <dgm:pt modelId="{E4BDC954-3A7B-4F24-A97E-D6D3C12DDE3B}">
      <dgm:prSet/>
      <dgm:spPr/>
      <dgm:t>
        <a:bodyPr/>
        <a:lstStyle/>
        <a:p>
          <a:r>
            <a:rPr lang="en-GB"/>
            <a:t>Lazy initialisation</a:t>
          </a:r>
          <a:endParaRPr lang="en-US"/>
        </a:p>
      </dgm:t>
    </dgm:pt>
    <dgm:pt modelId="{27E37F7D-A00F-47C4-943D-FBCCD434F256}" type="parTrans" cxnId="{5BA512C0-10B4-46C1-8F84-6B18A841579C}">
      <dgm:prSet/>
      <dgm:spPr/>
      <dgm:t>
        <a:bodyPr/>
        <a:lstStyle/>
        <a:p>
          <a:endParaRPr lang="en-US"/>
        </a:p>
      </dgm:t>
    </dgm:pt>
    <dgm:pt modelId="{A83A1997-3DFE-41FF-861C-45CE3E5C77E2}" type="sibTrans" cxnId="{5BA512C0-10B4-46C1-8F84-6B18A841579C}">
      <dgm:prSet/>
      <dgm:spPr/>
      <dgm:t>
        <a:bodyPr/>
        <a:lstStyle/>
        <a:p>
          <a:endParaRPr lang="en-US"/>
        </a:p>
      </dgm:t>
    </dgm:pt>
    <dgm:pt modelId="{57846D57-DBF6-4F83-A174-F3465D7DED1D}">
      <dgm:prSet/>
      <dgm:spPr/>
      <dgm:t>
        <a:bodyPr/>
        <a:lstStyle/>
        <a:p>
          <a:r>
            <a:rPr lang="en-GB"/>
            <a:t>Boiler plates</a:t>
          </a:r>
          <a:endParaRPr lang="en-US"/>
        </a:p>
      </dgm:t>
    </dgm:pt>
    <dgm:pt modelId="{6720F2C9-5A32-4A8D-9E1F-7D64690F1E3E}" type="parTrans" cxnId="{A91485D3-9D94-4363-852C-CD0FFCBEF730}">
      <dgm:prSet/>
      <dgm:spPr/>
      <dgm:t>
        <a:bodyPr/>
        <a:lstStyle/>
        <a:p>
          <a:endParaRPr lang="en-US"/>
        </a:p>
      </dgm:t>
    </dgm:pt>
    <dgm:pt modelId="{FD7F4387-E89A-4CB4-BAFC-73A1D1E7EB49}" type="sibTrans" cxnId="{A91485D3-9D94-4363-852C-CD0FFCBEF730}">
      <dgm:prSet/>
      <dgm:spPr/>
      <dgm:t>
        <a:bodyPr/>
        <a:lstStyle/>
        <a:p>
          <a:endParaRPr lang="en-US"/>
        </a:p>
      </dgm:t>
    </dgm:pt>
    <dgm:pt modelId="{8595D4CA-90CA-4FB3-99A1-5D1FA9D403FA}">
      <dgm:prSet/>
      <dgm:spPr/>
      <dgm:t>
        <a:bodyPr/>
        <a:lstStyle/>
        <a:p>
          <a:r>
            <a:rPr lang="en-GB"/>
            <a:t>Generic Types</a:t>
          </a:r>
          <a:endParaRPr lang="en-US"/>
        </a:p>
      </dgm:t>
    </dgm:pt>
    <dgm:pt modelId="{4543AA8C-574E-42ED-BBE0-43A40F5ABC16}" type="parTrans" cxnId="{15C28EAF-F983-450E-A02A-0A925FCB458D}">
      <dgm:prSet/>
      <dgm:spPr/>
      <dgm:t>
        <a:bodyPr/>
        <a:lstStyle/>
        <a:p>
          <a:endParaRPr lang="en-US"/>
        </a:p>
      </dgm:t>
    </dgm:pt>
    <dgm:pt modelId="{9AF1424B-895F-4846-81F5-56E287137AAA}" type="sibTrans" cxnId="{15C28EAF-F983-450E-A02A-0A925FCB458D}">
      <dgm:prSet/>
      <dgm:spPr/>
      <dgm:t>
        <a:bodyPr/>
        <a:lstStyle/>
        <a:p>
          <a:endParaRPr lang="en-US"/>
        </a:p>
      </dgm:t>
    </dgm:pt>
    <dgm:pt modelId="{AA2998E4-5BEE-4A9A-831C-6F2272D0A838}">
      <dgm:prSet/>
      <dgm:spPr/>
      <dgm:t>
        <a:bodyPr/>
        <a:lstStyle/>
        <a:p>
          <a:r>
            <a:rPr lang="en-GB"/>
            <a:t>Reflection</a:t>
          </a:r>
          <a:endParaRPr lang="en-US"/>
        </a:p>
      </dgm:t>
    </dgm:pt>
    <dgm:pt modelId="{99D99918-63A6-44F2-9D05-81FFD0AF8532}" type="parTrans" cxnId="{7D81CD42-710B-4EE3-97F7-92C2BD53858C}">
      <dgm:prSet/>
      <dgm:spPr/>
      <dgm:t>
        <a:bodyPr/>
        <a:lstStyle/>
        <a:p>
          <a:endParaRPr lang="en-US"/>
        </a:p>
      </dgm:t>
    </dgm:pt>
    <dgm:pt modelId="{42CCBD7D-370B-470C-AB02-5FFC440EE9CA}" type="sibTrans" cxnId="{7D81CD42-710B-4EE3-97F7-92C2BD53858C}">
      <dgm:prSet/>
      <dgm:spPr/>
      <dgm:t>
        <a:bodyPr/>
        <a:lstStyle/>
        <a:p>
          <a:endParaRPr lang="en-US"/>
        </a:p>
      </dgm:t>
    </dgm:pt>
    <dgm:pt modelId="{6BC17F78-2651-DD4C-91F8-65F13ED7E614}" type="pres">
      <dgm:prSet presAssocID="{B10FD603-BE02-4C6C-85E9-61671107229A}" presName="linear" presStyleCnt="0">
        <dgm:presLayoutVars>
          <dgm:dir/>
          <dgm:animLvl val="lvl"/>
          <dgm:resizeHandles val="exact"/>
        </dgm:presLayoutVars>
      </dgm:prSet>
      <dgm:spPr/>
    </dgm:pt>
    <dgm:pt modelId="{4386811D-A6B5-274E-AA0D-AEA3F9BDD69B}" type="pres">
      <dgm:prSet presAssocID="{019F2620-C2AA-4198-A162-E3623722EA55}" presName="parentLin" presStyleCnt="0"/>
      <dgm:spPr/>
    </dgm:pt>
    <dgm:pt modelId="{492D090C-9672-7845-84DE-4F4A852E49FA}" type="pres">
      <dgm:prSet presAssocID="{019F2620-C2AA-4198-A162-E3623722EA55}" presName="parentLeftMargin" presStyleLbl="node1" presStyleIdx="0" presStyleCnt="6"/>
      <dgm:spPr/>
    </dgm:pt>
    <dgm:pt modelId="{6C654766-9A78-0B45-83FC-35F51CA827E1}" type="pres">
      <dgm:prSet presAssocID="{019F2620-C2AA-4198-A162-E3623722EA5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F654C95-2028-374A-A73A-44348CCF67BB}" type="pres">
      <dgm:prSet presAssocID="{019F2620-C2AA-4198-A162-E3623722EA55}" presName="negativeSpace" presStyleCnt="0"/>
      <dgm:spPr/>
    </dgm:pt>
    <dgm:pt modelId="{8E7BA0F5-B61D-B544-829A-D9D0C1F5DA46}" type="pres">
      <dgm:prSet presAssocID="{019F2620-C2AA-4198-A162-E3623722EA55}" presName="childText" presStyleLbl="conFgAcc1" presStyleIdx="0" presStyleCnt="6">
        <dgm:presLayoutVars>
          <dgm:bulletEnabled val="1"/>
        </dgm:presLayoutVars>
      </dgm:prSet>
      <dgm:spPr/>
    </dgm:pt>
    <dgm:pt modelId="{D73AA66D-5946-154C-8CB2-940587189E58}" type="pres">
      <dgm:prSet presAssocID="{F77FAE39-0C56-475E-BD2B-275B784E9ED6}" presName="spaceBetweenRectangles" presStyleCnt="0"/>
      <dgm:spPr/>
    </dgm:pt>
    <dgm:pt modelId="{33BD8983-04A8-C946-89E9-4B558B6D45E6}" type="pres">
      <dgm:prSet presAssocID="{5EDD2502-AED6-4D24-BB44-ACF727DAA480}" presName="parentLin" presStyleCnt="0"/>
      <dgm:spPr/>
    </dgm:pt>
    <dgm:pt modelId="{0AD2AA94-DB89-8C40-B505-1E4ED56799D1}" type="pres">
      <dgm:prSet presAssocID="{5EDD2502-AED6-4D24-BB44-ACF727DAA480}" presName="parentLeftMargin" presStyleLbl="node1" presStyleIdx="0" presStyleCnt="6"/>
      <dgm:spPr/>
    </dgm:pt>
    <dgm:pt modelId="{CDDC6639-E0A7-C940-9194-7A46693C321F}" type="pres">
      <dgm:prSet presAssocID="{5EDD2502-AED6-4D24-BB44-ACF727DAA48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E811DA6-049B-644A-8468-6D387532EC22}" type="pres">
      <dgm:prSet presAssocID="{5EDD2502-AED6-4D24-BB44-ACF727DAA480}" presName="negativeSpace" presStyleCnt="0"/>
      <dgm:spPr/>
    </dgm:pt>
    <dgm:pt modelId="{BB8D7DE1-E919-F240-B223-F2A20788E6B9}" type="pres">
      <dgm:prSet presAssocID="{5EDD2502-AED6-4D24-BB44-ACF727DAA480}" presName="childText" presStyleLbl="conFgAcc1" presStyleIdx="1" presStyleCnt="6">
        <dgm:presLayoutVars>
          <dgm:bulletEnabled val="1"/>
        </dgm:presLayoutVars>
      </dgm:prSet>
      <dgm:spPr/>
    </dgm:pt>
    <dgm:pt modelId="{6A48D26E-7A03-DE42-BB8B-4E2F4A821A3E}" type="pres">
      <dgm:prSet presAssocID="{FD733BF6-C9CB-491A-8993-BA1BC6984B5E}" presName="spaceBetweenRectangles" presStyleCnt="0"/>
      <dgm:spPr/>
    </dgm:pt>
    <dgm:pt modelId="{BAFD8413-44B2-2744-9930-B81299AC149B}" type="pres">
      <dgm:prSet presAssocID="{E4BDC954-3A7B-4F24-A97E-D6D3C12DDE3B}" presName="parentLin" presStyleCnt="0"/>
      <dgm:spPr/>
    </dgm:pt>
    <dgm:pt modelId="{568069FD-D6FE-2C49-A9D8-727DF94070A8}" type="pres">
      <dgm:prSet presAssocID="{E4BDC954-3A7B-4F24-A97E-D6D3C12DDE3B}" presName="parentLeftMargin" presStyleLbl="node1" presStyleIdx="1" presStyleCnt="6"/>
      <dgm:spPr/>
    </dgm:pt>
    <dgm:pt modelId="{3F5CC606-FBF5-234B-BFC5-94EDA37C9216}" type="pres">
      <dgm:prSet presAssocID="{E4BDC954-3A7B-4F24-A97E-D6D3C12DDE3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EE96E76-3EE7-5348-9084-0978732F4B78}" type="pres">
      <dgm:prSet presAssocID="{E4BDC954-3A7B-4F24-A97E-D6D3C12DDE3B}" presName="negativeSpace" presStyleCnt="0"/>
      <dgm:spPr/>
    </dgm:pt>
    <dgm:pt modelId="{BDA02126-A595-EB41-B397-3E7C57818873}" type="pres">
      <dgm:prSet presAssocID="{E4BDC954-3A7B-4F24-A97E-D6D3C12DDE3B}" presName="childText" presStyleLbl="conFgAcc1" presStyleIdx="2" presStyleCnt="6">
        <dgm:presLayoutVars>
          <dgm:bulletEnabled val="1"/>
        </dgm:presLayoutVars>
      </dgm:prSet>
      <dgm:spPr/>
    </dgm:pt>
    <dgm:pt modelId="{3296EB6A-C421-0C4C-B950-4ECE005A5085}" type="pres">
      <dgm:prSet presAssocID="{A83A1997-3DFE-41FF-861C-45CE3E5C77E2}" presName="spaceBetweenRectangles" presStyleCnt="0"/>
      <dgm:spPr/>
    </dgm:pt>
    <dgm:pt modelId="{07560CD9-AF10-EC40-B6ED-4B64465D2586}" type="pres">
      <dgm:prSet presAssocID="{57846D57-DBF6-4F83-A174-F3465D7DED1D}" presName="parentLin" presStyleCnt="0"/>
      <dgm:spPr/>
    </dgm:pt>
    <dgm:pt modelId="{CFEA9D5C-EC5C-E24D-AE70-766DE0D9C78B}" type="pres">
      <dgm:prSet presAssocID="{57846D57-DBF6-4F83-A174-F3465D7DED1D}" presName="parentLeftMargin" presStyleLbl="node1" presStyleIdx="2" presStyleCnt="6"/>
      <dgm:spPr/>
    </dgm:pt>
    <dgm:pt modelId="{736F5EAB-0640-1642-B4C5-A6A4E910F306}" type="pres">
      <dgm:prSet presAssocID="{57846D57-DBF6-4F83-A174-F3465D7DED1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1AB951D-0B13-D849-8023-AFE8B2651CC9}" type="pres">
      <dgm:prSet presAssocID="{57846D57-DBF6-4F83-A174-F3465D7DED1D}" presName="negativeSpace" presStyleCnt="0"/>
      <dgm:spPr/>
    </dgm:pt>
    <dgm:pt modelId="{5FA57BDD-90BC-4543-926C-8E1C324299D4}" type="pres">
      <dgm:prSet presAssocID="{57846D57-DBF6-4F83-A174-F3465D7DED1D}" presName="childText" presStyleLbl="conFgAcc1" presStyleIdx="3" presStyleCnt="6">
        <dgm:presLayoutVars>
          <dgm:bulletEnabled val="1"/>
        </dgm:presLayoutVars>
      </dgm:prSet>
      <dgm:spPr/>
    </dgm:pt>
    <dgm:pt modelId="{702ED435-5182-DA44-B97D-8CDF28366D14}" type="pres">
      <dgm:prSet presAssocID="{FD7F4387-E89A-4CB4-BAFC-73A1D1E7EB49}" presName="spaceBetweenRectangles" presStyleCnt="0"/>
      <dgm:spPr/>
    </dgm:pt>
    <dgm:pt modelId="{265D4AB8-9C34-1541-840F-C9ECC762701D}" type="pres">
      <dgm:prSet presAssocID="{8595D4CA-90CA-4FB3-99A1-5D1FA9D403FA}" presName="parentLin" presStyleCnt="0"/>
      <dgm:spPr/>
    </dgm:pt>
    <dgm:pt modelId="{1EA6AE1D-D43C-0544-9D1E-25867D7263EE}" type="pres">
      <dgm:prSet presAssocID="{8595D4CA-90CA-4FB3-99A1-5D1FA9D403FA}" presName="parentLeftMargin" presStyleLbl="node1" presStyleIdx="3" presStyleCnt="6"/>
      <dgm:spPr/>
    </dgm:pt>
    <dgm:pt modelId="{4F3683EF-4A6D-EB41-85B8-0B92114D82AB}" type="pres">
      <dgm:prSet presAssocID="{8595D4CA-90CA-4FB3-99A1-5D1FA9D403F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2061798-428A-2F49-95CE-946664EEE2E6}" type="pres">
      <dgm:prSet presAssocID="{8595D4CA-90CA-4FB3-99A1-5D1FA9D403FA}" presName="negativeSpace" presStyleCnt="0"/>
      <dgm:spPr/>
    </dgm:pt>
    <dgm:pt modelId="{DF21C3C5-CC70-184F-9D74-9E6E02B87834}" type="pres">
      <dgm:prSet presAssocID="{8595D4CA-90CA-4FB3-99A1-5D1FA9D403FA}" presName="childText" presStyleLbl="conFgAcc1" presStyleIdx="4" presStyleCnt="6">
        <dgm:presLayoutVars>
          <dgm:bulletEnabled val="1"/>
        </dgm:presLayoutVars>
      </dgm:prSet>
      <dgm:spPr/>
    </dgm:pt>
    <dgm:pt modelId="{FF8C7207-D1C2-B443-B030-1E2BAB9A852E}" type="pres">
      <dgm:prSet presAssocID="{9AF1424B-895F-4846-81F5-56E287137AAA}" presName="spaceBetweenRectangles" presStyleCnt="0"/>
      <dgm:spPr/>
    </dgm:pt>
    <dgm:pt modelId="{F07CF558-892C-7641-A40F-C8A26179FAF5}" type="pres">
      <dgm:prSet presAssocID="{AA2998E4-5BEE-4A9A-831C-6F2272D0A838}" presName="parentLin" presStyleCnt="0"/>
      <dgm:spPr/>
    </dgm:pt>
    <dgm:pt modelId="{ABD5D9EA-7453-384F-A284-8E710DCB2C1B}" type="pres">
      <dgm:prSet presAssocID="{AA2998E4-5BEE-4A9A-831C-6F2272D0A838}" presName="parentLeftMargin" presStyleLbl="node1" presStyleIdx="4" presStyleCnt="6"/>
      <dgm:spPr/>
    </dgm:pt>
    <dgm:pt modelId="{75BC7357-2FB9-844B-A253-34DFAFCE8326}" type="pres">
      <dgm:prSet presAssocID="{AA2998E4-5BEE-4A9A-831C-6F2272D0A83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0ACCB87F-EF04-254A-ACB1-B20CEC362E05}" type="pres">
      <dgm:prSet presAssocID="{AA2998E4-5BEE-4A9A-831C-6F2272D0A838}" presName="negativeSpace" presStyleCnt="0"/>
      <dgm:spPr/>
    </dgm:pt>
    <dgm:pt modelId="{6D54882D-E7BC-474D-8A4A-3BC164562BCA}" type="pres">
      <dgm:prSet presAssocID="{AA2998E4-5BEE-4A9A-831C-6F2272D0A83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45316E18-3928-E94C-80E5-0786F5E4E22C}" type="presOf" srcId="{019F2620-C2AA-4198-A162-E3623722EA55}" destId="{6C654766-9A78-0B45-83FC-35F51CA827E1}" srcOrd="1" destOrd="0" presId="urn:microsoft.com/office/officeart/2005/8/layout/list1"/>
    <dgm:cxn modelId="{27785325-FD04-4B43-B7AD-640275A72AA6}" type="presOf" srcId="{5EDD2502-AED6-4D24-BB44-ACF727DAA480}" destId="{CDDC6639-E0A7-C940-9194-7A46693C321F}" srcOrd="1" destOrd="0" presId="urn:microsoft.com/office/officeart/2005/8/layout/list1"/>
    <dgm:cxn modelId="{83980E42-AA8C-C64A-9A85-A6D15A250A6A}" type="presOf" srcId="{019F2620-C2AA-4198-A162-E3623722EA55}" destId="{492D090C-9672-7845-84DE-4F4A852E49FA}" srcOrd="0" destOrd="0" presId="urn:microsoft.com/office/officeart/2005/8/layout/list1"/>
    <dgm:cxn modelId="{7D81CD42-710B-4EE3-97F7-92C2BD53858C}" srcId="{B10FD603-BE02-4C6C-85E9-61671107229A}" destId="{AA2998E4-5BEE-4A9A-831C-6F2272D0A838}" srcOrd="5" destOrd="0" parTransId="{99D99918-63A6-44F2-9D05-81FFD0AF8532}" sibTransId="{42CCBD7D-370B-470C-AB02-5FFC440EE9CA}"/>
    <dgm:cxn modelId="{E1D6F565-D4E4-3A4B-8188-E4811D613F80}" type="presOf" srcId="{E4BDC954-3A7B-4F24-A97E-D6D3C12DDE3B}" destId="{3F5CC606-FBF5-234B-BFC5-94EDA37C9216}" srcOrd="1" destOrd="0" presId="urn:microsoft.com/office/officeart/2005/8/layout/list1"/>
    <dgm:cxn modelId="{6E29D575-C833-AF49-8878-3ABEF4E0C882}" type="presOf" srcId="{AA2998E4-5BEE-4A9A-831C-6F2272D0A838}" destId="{75BC7357-2FB9-844B-A253-34DFAFCE8326}" srcOrd="1" destOrd="0" presId="urn:microsoft.com/office/officeart/2005/8/layout/list1"/>
    <dgm:cxn modelId="{3AEDC07C-6546-AB48-AB6A-3CC07746A3AE}" type="presOf" srcId="{8595D4CA-90CA-4FB3-99A1-5D1FA9D403FA}" destId="{4F3683EF-4A6D-EB41-85B8-0B92114D82AB}" srcOrd="1" destOrd="0" presId="urn:microsoft.com/office/officeart/2005/8/layout/list1"/>
    <dgm:cxn modelId="{9F1A1880-E91E-4374-A5FC-32F1C645D44B}" srcId="{B10FD603-BE02-4C6C-85E9-61671107229A}" destId="{5EDD2502-AED6-4D24-BB44-ACF727DAA480}" srcOrd="1" destOrd="0" parTransId="{991D868D-E0B0-4B51-997B-447510B68A02}" sibTransId="{FD733BF6-C9CB-491A-8993-BA1BC6984B5E}"/>
    <dgm:cxn modelId="{EF32C887-51EE-7A43-AA7E-008DF56B1CCB}" type="presOf" srcId="{E4BDC954-3A7B-4F24-A97E-D6D3C12DDE3B}" destId="{568069FD-D6FE-2C49-A9D8-727DF94070A8}" srcOrd="0" destOrd="0" presId="urn:microsoft.com/office/officeart/2005/8/layout/list1"/>
    <dgm:cxn modelId="{B841F289-A39B-064A-B366-F914F0201481}" type="presOf" srcId="{57846D57-DBF6-4F83-A174-F3465D7DED1D}" destId="{CFEA9D5C-EC5C-E24D-AE70-766DE0D9C78B}" srcOrd="0" destOrd="0" presId="urn:microsoft.com/office/officeart/2005/8/layout/list1"/>
    <dgm:cxn modelId="{9CA1329C-3CBB-3041-B209-F665DC04D0E5}" type="presOf" srcId="{57846D57-DBF6-4F83-A174-F3465D7DED1D}" destId="{736F5EAB-0640-1642-B4C5-A6A4E910F306}" srcOrd="1" destOrd="0" presId="urn:microsoft.com/office/officeart/2005/8/layout/list1"/>
    <dgm:cxn modelId="{15C28EAF-F983-450E-A02A-0A925FCB458D}" srcId="{B10FD603-BE02-4C6C-85E9-61671107229A}" destId="{8595D4CA-90CA-4FB3-99A1-5D1FA9D403FA}" srcOrd="4" destOrd="0" parTransId="{4543AA8C-574E-42ED-BBE0-43A40F5ABC16}" sibTransId="{9AF1424B-895F-4846-81F5-56E287137AAA}"/>
    <dgm:cxn modelId="{A5FAE4BA-AF17-DB49-BD68-9B9D080B62CA}" type="presOf" srcId="{AA2998E4-5BEE-4A9A-831C-6F2272D0A838}" destId="{ABD5D9EA-7453-384F-A284-8E710DCB2C1B}" srcOrd="0" destOrd="0" presId="urn:microsoft.com/office/officeart/2005/8/layout/list1"/>
    <dgm:cxn modelId="{20F4FFBD-5CF1-4EC1-A686-293D89F310F8}" srcId="{B10FD603-BE02-4C6C-85E9-61671107229A}" destId="{019F2620-C2AA-4198-A162-E3623722EA55}" srcOrd="0" destOrd="0" parTransId="{9DB60568-B937-4441-B736-2F6CF2696F2F}" sibTransId="{F77FAE39-0C56-475E-BD2B-275B784E9ED6}"/>
    <dgm:cxn modelId="{5BA512C0-10B4-46C1-8F84-6B18A841579C}" srcId="{B10FD603-BE02-4C6C-85E9-61671107229A}" destId="{E4BDC954-3A7B-4F24-A97E-D6D3C12DDE3B}" srcOrd="2" destOrd="0" parTransId="{27E37F7D-A00F-47C4-943D-FBCCD434F256}" sibTransId="{A83A1997-3DFE-41FF-861C-45CE3E5C77E2}"/>
    <dgm:cxn modelId="{A91485D3-9D94-4363-852C-CD0FFCBEF730}" srcId="{B10FD603-BE02-4C6C-85E9-61671107229A}" destId="{57846D57-DBF6-4F83-A174-F3465D7DED1D}" srcOrd="3" destOrd="0" parTransId="{6720F2C9-5A32-4A8D-9E1F-7D64690F1E3E}" sibTransId="{FD7F4387-E89A-4CB4-BAFC-73A1D1E7EB49}"/>
    <dgm:cxn modelId="{2E8995DE-8428-A442-AB4A-28E3574B85AF}" type="presOf" srcId="{5EDD2502-AED6-4D24-BB44-ACF727DAA480}" destId="{0AD2AA94-DB89-8C40-B505-1E4ED56799D1}" srcOrd="0" destOrd="0" presId="urn:microsoft.com/office/officeart/2005/8/layout/list1"/>
    <dgm:cxn modelId="{C1D0A1EC-C1F7-454C-9D0A-DBA27792C4D4}" type="presOf" srcId="{8595D4CA-90CA-4FB3-99A1-5D1FA9D403FA}" destId="{1EA6AE1D-D43C-0544-9D1E-25867D7263EE}" srcOrd="0" destOrd="0" presId="urn:microsoft.com/office/officeart/2005/8/layout/list1"/>
    <dgm:cxn modelId="{10E37CFC-6752-CD43-95FB-304F10E7FAEF}" type="presOf" srcId="{B10FD603-BE02-4C6C-85E9-61671107229A}" destId="{6BC17F78-2651-DD4C-91F8-65F13ED7E614}" srcOrd="0" destOrd="0" presId="urn:microsoft.com/office/officeart/2005/8/layout/list1"/>
    <dgm:cxn modelId="{A7305646-B5B5-9A46-A6A8-4953A7B9063C}" type="presParOf" srcId="{6BC17F78-2651-DD4C-91F8-65F13ED7E614}" destId="{4386811D-A6B5-274E-AA0D-AEA3F9BDD69B}" srcOrd="0" destOrd="0" presId="urn:microsoft.com/office/officeart/2005/8/layout/list1"/>
    <dgm:cxn modelId="{0EDCBDCD-D8FB-D04A-B706-117C0D14555F}" type="presParOf" srcId="{4386811D-A6B5-274E-AA0D-AEA3F9BDD69B}" destId="{492D090C-9672-7845-84DE-4F4A852E49FA}" srcOrd="0" destOrd="0" presId="urn:microsoft.com/office/officeart/2005/8/layout/list1"/>
    <dgm:cxn modelId="{A35C9DBC-8B58-E847-83F5-551AE2AB03A2}" type="presParOf" srcId="{4386811D-A6B5-274E-AA0D-AEA3F9BDD69B}" destId="{6C654766-9A78-0B45-83FC-35F51CA827E1}" srcOrd="1" destOrd="0" presId="urn:microsoft.com/office/officeart/2005/8/layout/list1"/>
    <dgm:cxn modelId="{6FA0E107-DC14-004F-875F-46F29476C343}" type="presParOf" srcId="{6BC17F78-2651-DD4C-91F8-65F13ED7E614}" destId="{7F654C95-2028-374A-A73A-44348CCF67BB}" srcOrd="1" destOrd="0" presId="urn:microsoft.com/office/officeart/2005/8/layout/list1"/>
    <dgm:cxn modelId="{2DD2A65E-4307-B04C-9FD1-B5D8D955C8CB}" type="presParOf" srcId="{6BC17F78-2651-DD4C-91F8-65F13ED7E614}" destId="{8E7BA0F5-B61D-B544-829A-D9D0C1F5DA46}" srcOrd="2" destOrd="0" presId="urn:microsoft.com/office/officeart/2005/8/layout/list1"/>
    <dgm:cxn modelId="{47D6E1F1-E885-1146-ACB5-EC044FBC561C}" type="presParOf" srcId="{6BC17F78-2651-DD4C-91F8-65F13ED7E614}" destId="{D73AA66D-5946-154C-8CB2-940587189E58}" srcOrd="3" destOrd="0" presId="urn:microsoft.com/office/officeart/2005/8/layout/list1"/>
    <dgm:cxn modelId="{42280A5F-396A-1D46-ACD9-E1BCD819D523}" type="presParOf" srcId="{6BC17F78-2651-DD4C-91F8-65F13ED7E614}" destId="{33BD8983-04A8-C946-89E9-4B558B6D45E6}" srcOrd="4" destOrd="0" presId="urn:microsoft.com/office/officeart/2005/8/layout/list1"/>
    <dgm:cxn modelId="{54ED1833-0923-0545-A019-25E616AA56A3}" type="presParOf" srcId="{33BD8983-04A8-C946-89E9-4B558B6D45E6}" destId="{0AD2AA94-DB89-8C40-B505-1E4ED56799D1}" srcOrd="0" destOrd="0" presId="urn:microsoft.com/office/officeart/2005/8/layout/list1"/>
    <dgm:cxn modelId="{3A40019F-08E5-6D44-B7B6-928317AC740E}" type="presParOf" srcId="{33BD8983-04A8-C946-89E9-4B558B6D45E6}" destId="{CDDC6639-E0A7-C940-9194-7A46693C321F}" srcOrd="1" destOrd="0" presId="urn:microsoft.com/office/officeart/2005/8/layout/list1"/>
    <dgm:cxn modelId="{A82EF5BB-C249-9641-986B-173F4330BEE8}" type="presParOf" srcId="{6BC17F78-2651-DD4C-91F8-65F13ED7E614}" destId="{DE811DA6-049B-644A-8468-6D387532EC22}" srcOrd="5" destOrd="0" presId="urn:microsoft.com/office/officeart/2005/8/layout/list1"/>
    <dgm:cxn modelId="{7BEED92C-DDE3-874D-B95B-0A0D0C6EA09A}" type="presParOf" srcId="{6BC17F78-2651-DD4C-91F8-65F13ED7E614}" destId="{BB8D7DE1-E919-F240-B223-F2A20788E6B9}" srcOrd="6" destOrd="0" presId="urn:microsoft.com/office/officeart/2005/8/layout/list1"/>
    <dgm:cxn modelId="{78D2176E-8897-E143-AE91-B36CD02627CF}" type="presParOf" srcId="{6BC17F78-2651-DD4C-91F8-65F13ED7E614}" destId="{6A48D26E-7A03-DE42-BB8B-4E2F4A821A3E}" srcOrd="7" destOrd="0" presId="urn:microsoft.com/office/officeart/2005/8/layout/list1"/>
    <dgm:cxn modelId="{D62C9CAE-C7F8-374C-A4CC-B954F2AAB87A}" type="presParOf" srcId="{6BC17F78-2651-DD4C-91F8-65F13ED7E614}" destId="{BAFD8413-44B2-2744-9930-B81299AC149B}" srcOrd="8" destOrd="0" presId="urn:microsoft.com/office/officeart/2005/8/layout/list1"/>
    <dgm:cxn modelId="{274C71CF-4591-9942-AEAF-888D24E5927D}" type="presParOf" srcId="{BAFD8413-44B2-2744-9930-B81299AC149B}" destId="{568069FD-D6FE-2C49-A9D8-727DF94070A8}" srcOrd="0" destOrd="0" presId="urn:microsoft.com/office/officeart/2005/8/layout/list1"/>
    <dgm:cxn modelId="{60321E7C-9688-FC47-800A-1027C390AC90}" type="presParOf" srcId="{BAFD8413-44B2-2744-9930-B81299AC149B}" destId="{3F5CC606-FBF5-234B-BFC5-94EDA37C9216}" srcOrd="1" destOrd="0" presId="urn:microsoft.com/office/officeart/2005/8/layout/list1"/>
    <dgm:cxn modelId="{A27B77CC-F689-0747-9981-9022702E354C}" type="presParOf" srcId="{6BC17F78-2651-DD4C-91F8-65F13ED7E614}" destId="{DEE96E76-3EE7-5348-9084-0978732F4B78}" srcOrd="9" destOrd="0" presId="urn:microsoft.com/office/officeart/2005/8/layout/list1"/>
    <dgm:cxn modelId="{2E7FF2BE-0DA2-1A40-AA34-1BEF03D43177}" type="presParOf" srcId="{6BC17F78-2651-DD4C-91F8-65F13ED7E614}" destId="{BDA02126-A595-EB41-B397-3E7C57818873}" srcOrd="10" destOrd="0" presId="urn:microsoft.com/office/officeart/2005/8/layout/list1"/>
    <dgm:cxn modelId="{06CBCF0E-4B4D-7B43-82DF-853674023494}" type="presParOf" srcId="{6BC17F78-2651-DD4C-91F8-65F13ED7E614}" destId="{3296EB6A-C421-0C4C-B950-4ECE005A5085}" srcOrd="11" destOrd="0" presId="urn:microsoft.com/office/officeart/2005/8/layout/list1"/>
    <dgm:cxn modelId="{8EA36BA5-DCD5-294C-A487-F158040F170C}" type="presParOf" srcId="{6BC17F78-2651-DD4C-91F8-65F13ED7E614}" destId="{07560CD9-AF10-EC40-B6ED-4B64465D2586}" srcOrd="12" destOrd="0" presId="urn:microsoft.com/office/officeart/2005/8/layout/list1"/>
    <dgm:cxn modelId="{08B94F5D-7D52-084A-9EAE-21264A776D2F}" type="presParOf" srcId="{07560CD9-AF10-EC40-B6ED-4B64465D2586}" destId="{CFEA9D5C-EC5C-E24D-AE70-766DE0D9C78B}" srcOrd="0" destOrd="0" presId="urn:microsoft.com/office/officeart/2005/8/layout/list1"/>
    <dgm:cxn modelId="{90133EF2-FA63-1845-BCF7-6C776B4CBB04}" type="presParOf" srcId="{07560CD9-AF10-EC40-B6ED-4B64465D2586}" destId="{736F5EAB-0640-1642-B4C5-A6A4E910F306}" srcOrd="1" destOrd="0" presId="urn:microsoft.com/office/officeart/2005/8/layout/list1"/>
    <dgm:cxn modelId="{AEB873BF-C80D-F04B-BCD5-7B5CBEFC4D6C}" type="presParOf" srcId="{6BC17F78-2651-DD4C-91F8-65F13ED7E614}" destId="{F1AB951D-0B13-D849-8023-AFE8B2651CC9}" srcOrd="13" destOrd="0" presId="urn:microsoft.com/office/officeart/2005/8/layout/list1"/>
    <dgm:cxn modelId="{D67BF7A3-79B6-2D4E-82DB-264E62E2BC63}" type="presParOf" srcId="{6BC17F78-2651-DD4C-91F8-65F13ED7E614}" destId="{5FA57BDD-90BC-4543-926C-8E1C324299D4}" srcOrd="14" destOrd="0" presId="urn:microsoft.com/office/officeart/2005/8/layout/list1"/>
    <dgm:cxn modelId="{83E26A69-9B38-2A4D-8CCA-E07767DB0864}" type="presParOf" srcId="{6BC17F78-2651-DD4C-91F8-65F13ED7E614}" destId="{702ED435-5182-DA44-B97D-8CDF28366D14}" srcOrd="15" destOrd="0" presId="urn:microsoft.com/office/officeart/2005/8/layout/list1"/>
    <dgm:cxn modelId="{44D9A66A-563E-1F4C-A626-E8126F3D2B74}" type="presParOf" srcId="{6BC17F78-2651-DD4C-91F8-65F13ED7E614}" destId="{265D4AB8-9C34-1541-840F-C9ECC762701D}" srcOrd="16" destOrd="0" presId="urn:microsoft.com/office/officeart/2005/8/layout/list1"/>
    <dgm:cxn modelId="{27A4B5CF-CB20-DD48-A52D-3EFA6EB18DFD}" type="presParOf" srcId="{265D4AB8-9C34-1541-840F-C9ECC762701D}" destId="{1EA6AE1D-D43C-0544-9D1E-25867D7263EE}" srcOrd="0" destOrd="0" presId="urn:microsoft.com/office/officeart/2005/8/layout/list1"/>
    <dgm:cxn modelId="{F83E7727-2315-0244-8195-D68CDB15220D}" type="presParOf" srcId="{265D4AB8-9C34-1541-840F-C9ECC762701D}" destId="{4F3683EF-4A6D-EB41-85B8-0B92114D82AB}" srcOrd="1" destOrd="0" presId="urn:microsoft.com/office/officeart/2005/8/layout/list1"/>
    <dgm:cxn modelId="{E270866D-0BAA-D641-84C0-4D06EB5EC879}" type="presParOf" srcId="{6BC17F78-2651-DD4C-91F8-65F13ED7E614}" destId="{42061798-428A-2F49-95CE-946664EEE2E6}" srcOrd="17" destOrd="0" presId="urn:microsoft.com/office/officeart/2005/8/layout/list1"/>
    <dgm:cxn modelId="{651A14E8-9424-BD45-B759-2085BAA3BB3A}" type="presParOf" srcId="{6BC17F78-2651-DD4C-91F8-65F13ED7E614}" destId="{DF21C3C5-CC70-184F-9D74-9E6E02B87834}" srcOrd="18" destOrd="0" presId="urn:microsoft.com/office/officeart/2005/8/layout/list1"/>
    <dgm:cxn modelId="{D8DFFAD4-C5B9-414C-8E5F-2A40BD785998}" type="presParOf" srcId="{6BC17F78-2651-DD4C-91F8-65F13ED7E614}" destId="{FF8C7207-D1C2-B443-B030-1E2BAB9A852E}" srcOrd="19" destOrd="0" presId="urn:microsoft.com/office/officeart/2005/8/layout/list1"/>
    <dgm:cxn modelId="{9F8170DD-1136-3B49-8B7E-595440E8509A}" type="presParOf" srcId="{6BC17F78-2651-DD4C-91F8-65F13ED7E614}" destId="{F07CF558-892C-7641-A40F-C8A26179FAF5}" srcOrd="20" destOrd="0" presId="urn:microsoft.com/office/officeart/2005/8/layout/list1"/>
    <dgm:cxn modelId="{11AFA906-FBD0-C147-A958-C29AC55D6A0E}" type="presParOf" srcId="{F07CF558-892C-7641-A40F-C8A26179FAF5}" destId="{ABD5D9EA-7453-384F-A284-8E710DCB2C1B}" srcOrd="0" destOrd="0" presId="urn:microsoft.com/office/officeart/2005/8/layout/list1"/>
    <dgm:cxn modelId="{D2680212-7F53-4B47-990A-539528BCDD4E}" type="presParOf" srcId="{F07CF558-892C-7641-A40F-C8A26179FAF5}" destId="{75BC7357-2FB9-844B-A253-34DFAFCE8326}" srcOrd="1" destOrd="0" presId="urn:microsoft.com/office/officeart/2005/8/layout/list1"/>
    <dgm:cxn modelId="{62EDE3CA-9E92-9044-89A7-BD1BC407EE47}" type="presParOf" srcId="{6BC17F78-2651-DD4C-91F8-65F13ED7E614}" destId="{0ACCB87F-EF04-254A-ACB1-B20CEC362E05}" srcOrd="21" destOrd="0" presId="urn:microsoft.com/office/officeart/2005/8/layout/list1"/>
    <dgm:cxn modelId="{FEAC3CF2-61D4-8B45-A82A-3354D1ACD552}" type="presParOf" srcId="{6BC17F78-2651-DD4C-91F8-65F13ED7E614}" destId="{6D54882D-E7BC-474D-8A4A-3BC164562BCA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554E4-C9B3-44F1-95BB-C96094D4BB78}">
      <dsp:nvSpPr>
        <dsp:cNvPr id="0" name=""/>
        <dsp:cNvSpPr/>
      </dsp:nvSpPr>
      <dsp:spPr>
        <a:xfrm>
          <a:off x="1519199" y="241833"/>
          <a:ext cx="1944000" cy="1944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07E973-7F81-486D-BAD5-4C5723858E93}">
      <dsp:nvSpPr>
        <dsp:cNvPr id="0" name=""/>
        <dsp:cNvSpPr/>
      </dsp:nvSpPr>
      <dsp:spPr>
        <a:xfrm>
          <a:off x="331199" y="26560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Objective 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Reflection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Open Closed Principal</a:t>
          </a:r>
          <a:endParaRPr lang="en-US" sz="1400" kern="1200" dirty="0"/>
        </a:p>
      </dsp:txBody>
      <dsp:txXfrm>
        <a:off x="331199" y="2656011"/>
        <a:ext cx="4320000" cy="720000"/>
      </dsp:txXfrm>
    </dsp:sp>
    <dsp:sp modelId="{E2B70A46-249C-4F60-9F0A-BF596E586985}">
      <dsp:nvSpPr>
        <dsp:cNvPr id="0" name=""/>
        <dsp:cNvSpPr/>
      </dsp:nvSpPr>
      <dsp:spPr>
        <a:xfrm>
          <a:off x="6595199" y="241833"/>
          <a:ext cx="1944000" cy="1944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BE97DE-7068-48B6-AE94-E24215D55391}">
      <dsp:nvSpPr>
        <dsp:cNvPr id="0" name=""/>
        <dsp:cNvSpPr/>
      </dsp:nvSpPr>
      <dsp:spPr>
        <a:xfrm>
          <a:off x="5407199" y="26560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factory pattern is a method call that uses abstract classes and its implementations, to give the developer the most appropriate class for the job. </a:t>
          </a:r>
        </a:p>
      </dsp:txBody>
      <dsp:txXfrm>
        <a:off x="5407199" y="2656011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4D6BA-DC70-4201-830F-2CDB6851D00F}">
      <dsp:nvSpPr>
        <dsp:cNvPr id="0" name=""/>
        <dsp:cNvSpPr/>
      </dsp:nvSpPr>
      <dsp:spPr>
        <a:xfrm>
          <a:off x="979832" y="713499"/>
          <a:ext cx="1049835" cy="104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ED8DF-ABF3-4ABD-9530-24A2817CF691}">
      <dsp:nvSpPr>
        <dsp:cNvPr id="0" name=""/>
        <dsp:cNvSpPr/>
      </dsp:nvSpPr>
      <dsp:spPr>
        <a:xfrm>
          <a:off x="4985" y="1857542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kern="1200"/>
            <a:t>Create a UI Panel</a:t>
          </a:r>
          <a:endParaRPr lang="en-US" sz="1600" kern="1200"/>
        </a:p>
      </dsp:txBody>
      <dsp:txXfrm>
        <a:off x="4985" y="1857542"/>
        <a:ext cx="2999531" cy="449929"/>
      </dsp:txXfrm>
    </dsp:sp>
    <dsp:sp modelId="{17E58A5B-F7D8-4471-AC11-BB1FBDAF53EF}">
      <dsp:nvSpPr>
        <dsp:cNvPr id="0" name=""/>
        <dsp:cNvSpPr/>
      </dsp:nvSpPr>
      <dsp:spPr>
        <a:xfrm>
          <a:off x="4985" y="2351288"/>
          <a:ext cx="2999531" cy="553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62CD4-AE79-417C-8E18-10BFA9ED8538}">
      <dsp:nvSpPr>
        <dsp:cNvPr id="0" name=""/>
        <dsp:cNvSpPr/>
      </dsp:nvSpPr>
      <dsp:spPr>
        <a:xfrm>
          <a:off x="4504282" y="713499"/>
          <a:ext cx="1049835" cy="104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A267F-1E1B-410C-9207-9A089F0DAE57}">
      <dsp:nvSpPr>
        <dsp:cNvPr id="0" name=""/>
        <dsp:cNvSpPr/>
      </dsp:nvSpPr>
      <dsp:spPr>
        <a:xfrm>
          <a:off x="3529434" y="1857542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kern="1200"/>
            <a:t>Add a new script AbilityPanel</a:t>
          </a:r>
          <a:endParaRPr lang="en-US" sz="1600" kern="1200"/>
        </a:p>
      </dsp:txBody>
      <dsp:txXfrm>
        <a:off x="3529434" y="1857542"/>
        <a:ext cx="2999531" cy="449929"/>
      </dsp:txXfrm>
    </dsp:sp>
    <dsp:sp modelId="{295CF902-0415-4C30-9AE8-6CB121D88131}">
      <dsp:nvSpPr>
        <dsp:cNvPr id="0" name=""/>
        <dsp:cNvSpPr/>
      </dsp:nvSpPr>
      <dsp:spPr>
        <a:xfrm>
          <a:off x="3529434" y="2351288"/>
          <a:ext cx="2999531" cy="553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This will get all the abilities from the AbilityFactory</a:t>
          </a: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It will create a new button for each ability</a:t>
          </a:r>
          <a:endParaRPr lang="en-US" sz="1200" kern="1200"/>
        </a:p>
      </dsp:txBody>
      <dsp:txXfrm>
        <a:off x="3529434" y="2351288"/>
        <a:ext cx="2999531" cy="553056"/>
      </dsp:txXfrm>
    </dsp:sp>
    <dsp:sp modelId="{6923AB5D-399D-42A0-BD5B-23EF5DD1883E}">
      <dsp:nvSpPr>
        <dsp:cNvPr id="0" name=""/>
        <dsp:cNvSpPr/>
      </dsp:nvSpPr>
      <dsp:spPr>
        <a:xfrm>
          <a:off x="8028731" y="713499"/>
          <a:ext cx="1049835" cy="104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8F700-8727-4B00-B59A-B84A3D8E649A}">
      <dsp:nvSpPr>
        <dsp:cNvPr id="0" name=""/>
        <dsp:cNvSpPr/>
      </dsp:nvSpPr>
      <dsp:spPr>
        <a:xfrm>
          <a:off x="7053883" y="1857542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kern="1200"/>
            <a:t>Add the Grid Layout Group</a:t>
          </a:r>
          <a:endParaRPr lang="en-US" sz="1600" kern="1200"/>
        </a:p>
      </dsp:txBody>
      <dsp:txXfrm>
        <a:off x="7053883" y="1857542"/>
        <a:ext cx="2999531" cy="449929"/>
      </dsp:txXfrm>
    </dsp:sp>
    <dsp:sp modelId="{2DC4593E-FF78-45E8-B456-464A2D9B5A53}">
      <dsp:nvSpPr>
        <dsp:cNvPr id="0" name=""/>
        <dsp:cNvSpPr/>
      </dsp:nvSpPr>
      <dsp:spPr>
        <a:xfrm>
          <a:off x="7053883" y="2351288"/>
          <a:ext cx="2999531" cy="553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A77D6-8C49-41A8-81C9-7249DA125CF2}">
      <dsp:nvSpPr>
        <dsp:cNvPr id="0" name=""/>
        <dsp:cNvSpPr/>
      </dsp:nvSpPr>
      <dsp:spPr>
        <a:xfrm>
          <a:off x="733965" y="409834"/>
          <a:ext cx="775913" cy="77591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3B181-89D7-4791-860C-BAF683F2D920}">
      <dsp:nvSpPr>
        <dsp:cNvPr id="0" name=""/>
        <dsp:cNvSpPr/>
      </dsp:nvSpPr>
      <dsp:spPr>
        <a:xfrm>
          <a:off x="13474" y="1306069"/>
          <a:ext cx="2216895" cy="75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Add a Button to the panel</a:t>
          </a:r>
          <a:endParaRPr lang="en-US" sz="1400" kern="1200"/>
        </a:p>
      </dsp:txBody>
      <dsp:txXfrm>
        <a:off x="13474" y="1306069"/>
        <a:ext cx="2216895" cy="753728"/>
      </dsp:txXfrm>
    </dsp:sp>
    <dsp:sp modelId="{D04D505E-A16C-4631-AC16-EBAF2D7693C5}">
      <dsp:nvSpPr>
        <dsp:cNvPr id="0" name=""/>
        <dsp:cNvSpPr/>
      </dsp:nvSpPr>
      <dsp:spPr>
        <a:xfrm>
          <a:off x="13474" y="2115761"/>
          <a:ext cx="2216895" cy="1092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4E6E2E-59A5-4488-90B1-1578F99AD789}">
      <dsp:nvSpPr>
        <dsp:cNvPr id="0" name=""/>
        <dsp:cNvSpPr/>
      </dsp:nvSpPr>
      <dsp:spPr>
        <a:xfrm>
          <a:off x="3338817" y="218925"/>
          <a:ext cx="775913" cy="775913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3624A6-6807-42A7-A0BB-E282A4D38777}">
      <dsp:nvSpPr>
        <dsp:cNvPr id="0" name=""/>
        <dsp:cNvSpPr/>
      </dsp:nvSpPr>
      <dsp:spPr>
        <a:xfrm>
          <a:off x="2618326" y="1131578"/>
          <a:ext cx="2216895" cy="75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Add a new script called AbilityButton</a:t>
          </a:r>
          <a:endParaRPr lang="en-US" sz="1400" kern="1200"/>
        </a:p>
      </dsp:txBody>
      <dsp:txXfrm>
        <a:off x="2618326" y="1131578"/>
        <a:ext cx="2216895" cy="753728"/>
      </dsp:txXfrm>
    </dsp:sp>
    <dsp:sp modelId="{DEFD4C61-AA52-4053-83F8-2E59DB03F847}">
      <dsp:nvSpPr>
        <dsp:cNvPr id="0" name=""/>
        <dsp:cNvSpPr/>
      </dsp:nvSpPr>
      <dsp:spPr>
        <a:xfrm>
          <a:off x="2618326" y="1948906"/>
          <a:ext cx="2216895" cy="1450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This will have a Base Ability which is processed by a public method UseAbility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 public Set Ability Name method will assign the ability from the AbilityPanel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This will also find the text component and update it with the ability name</a:t>
          </a:r>
          <a:endParaRPr lang="en-US" sz="1100" kern="1200"/>
        </a:p>
      </dsp:txBody>
      <dsp:txXfrm>
        <a:off x="2618326" y="1948906"/>
        <a:ext cx="2216895" cy="1450013"/>
      </dsp:txXfrm>
    </dsp:sp>
    <dsp:sp modelId="{1AA3D1DE-99EE-4834-962E-9C243A5B06AD}">
      <dsp:nvSpPr>
        <dsp:cNvPr id="0" name=""/>
        <dsp:cNvSpPr/>
      </dsp:nvSpPr>
      <dsp:spPr>
        <a:xfrm>
          <a:off x="5943669" y="218925"/>
          <a:ext cx="775913" cy="775913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3FD470-432E-4C3C-B127-E1E50D7F4E1B}">
      <dsp:nvSpPr>
        <dsp:cNvPr id="0" name=""/>
        <dsp:cNvSpPr/>
      </dsp:nvSpPr>
      <dsp:spPr>
        <a:xfrm>
          <a:off x="5223178" y="1131578"/>
          <a:ext cx="2216895" cy="75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Add an On Click event assigned to AbilityButton.UseAbility</a:t>
          </a:r>
          <a:endParaRPr lang="en-US" sz="1400" kern="1200"/>
        </a:p>
      </dsp:txBody>
      <dsp:txXfrm>
        <a:off x="5223178" y="1131578"/>
        <a:ext cx="2216895" cy="753728"/>
      </dsp:txXfrm>
    </dsp:sp>
    <dsp:sp modelId="{67C80B6B-B92B-439B-A054-DCB0E2DF24C1}">
      <dsp:nvSpPr>
        <dsp:cNvPr id="0" name=""/>
        <dsp:cNvSpPr/>
      </dsp:nvSpPr>
      <dsp:spPr>
        <a:xfrm>
          <a:off x="5223178" y="1948906"/>
          <a:ext cx="2216895" cy="1450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080E7-3077-4A68-A0DE-203F0E4877C4}">
      <dsp:nvSpPr>
        <dsp:cNvPr id="0" name=""/>
        <dsp:cNvSpPr/>
      </dsp:nvSpPr>
      <dsp:spPr>
        <a:xfrm>
          <a:off x="8548521" y="218925"/>
          <a:ext cx="775913" cy="775913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58C2E8-5EB3-4C22-AE43-E7C80D9177AA}">
      <dsp:nvSpPr>
        <dsp:cNvPr id="0" name=""/>
        <dsp:cNvSpPr/>
      </dsp:nvSpPr>
      <dsp:spPr>
        <a:xfrm>
          <a:off x="7828030" y="1131578"/>
          <a:ext cx="2216895" cy="75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Make a prefab from the button and assign it when ready to the AbilityPanel</a:t>
          </a:r>
          <a:endParaRPr lang="en-US" sz="1400" kern="1200"/>
        </a:p>
      </dsp:txBody>
      <dsp:txXfrm>
        <a:off x="7828030" y="1131578"/>
        <a:ext cx="2216895" cy="753728"/>
      </dsp:txXfrm>
    </dsp:sp>
    <dsp:sp modelId="{3287B7AF-22EC-4F75-922B-5CF2F0AC8177}">
      <dsp:nvSpPr>
        <dsp:cNvPr id="0" name=""/>
        <dsp:cNvSpPr/>
      </dsp:nvSpPr>
      <dsp:spPr>
        <a:xfrm>
          <a:off x="7828030" y="1948906"/>
          <a:ext cx="2216895" cy="1450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5BBC5-2553-4B40-ABA1-A4339481C6BB}">
      <dsp:nvSpPr>
        <dsp:cNvPr id="0" name=""/>
        <dsp:cNvSpPr/>
      </dsp:nvSpPr>
      <dsp:spPr>
        <a:xfrm>
          <a:off x="0" y="45669"/>
          <a:ext cx="6572250" cy="269217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If you create a new ability class it will automatically be found in the list of abilities in the panel.</a:t>
          </a:r>
          <a:endParaRPr lang="en-US" sz="3900" kern="1200"/>
        </a:p>
      </dsp:txBody>
      <dsp:txXfrm>
        <a:off x="131421" y="177090"/>
        <a:ext cx="6309408" cy="2429328"/>
      </dsp:txXfrm>
    </dsp:sp>
    <dsp:sp modelId="{E7F4F62F-2C27-B34A-B835-FA86A1954B8D}">
      <dsp:nvSpPr>
        <dsp:cNvPr id="0" name=""/>
        <dsp:cNvSpPr/>
      </dsp:nvSpPr>
      <dsp:spPr>
        <a:xfrm>
          <a:off x="0" y="2850160"/>
          <a:ext cx="6572250" cy="269217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1907789"/>
                <a:satOff val="-43528"/>
                <a:lumOff val="16079"/>
                <a:alphaOff val="0"/>
                <a:shade val="36000"/>
                <a:satMod val="120000"/>
              </a:schemeClr>
              <a:schemeClr val="accent2">
                <a:hueOff val="1907789"/>
                <a:satOff val="-43528"/>
                <a:lumOff val="16079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Give it a go! Add a new ability</a:t>
          </a:r>
          <a:endParaRPr lang="en-US" sz="3900" kern="1200"/>
        </a:p>
      </dsp:txBody>
      <dsp:txXfrm>
        <a:off x="131421" y="2981581"/>
        <a:ext cx="6309408" cy="24293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BA0F5-B61D-B544-829A-D9D0C1F5DA46}">
      <dsp:nvSpPr>
        <dsp:cNvPr id="0" name=""/>
        <dsp:cNvSpPr/>
      </dsp:nvSpPr>
      <dsp:spPr>
        <a:xfrm>
          <a:off x="0" y="449732"/>
          <a:ext cx="514191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54766-9A78-0B45-83FC-35F51CA827E1}">
      <dsp:nvSpPr>
        <dsp:cNvPr id="0" name=""/>
        <dsp:cNvSpPr/>
      </dsp:nvSpPr>
      <dsp:spPr>
        <a:xfrm>
          <a:off x="257095" y="169292"/>
          <a:ext cx="359933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namespaces</a:t>
          </a:r>
          <a:endParaRPr lang="en-US" sz="1900" kern="1200"/>
        </a:p>
      </dsp:txBody>
      <dsp:txXfrm>
        <a:off x="284475" y="196672"/>
        <a:ext cx="3544578" cy="506120"/>
      </dsp:txXfrm>
    </dsp:sp>
    <dsp:sp modelId="{BB8D7DE1-E919-F240-B223-F2A20788E6B9}">
      <dsp:nvSpPr>
        <dsp:cNvPr id="0" name=""/>
        <dsp:cNvSpPr/>
      </dsp:nvSpPr>
      <dsp:spPr>
        <a:xfrm>
          <a:off x="0" y="1311572"/>
          <a:ext cx="514191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81558"/>
              <a:satOff val="-8706"/>
              <a:lumOff val="3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C6639-E0A7-C940-9194-7A46693C321F}">
      <dsp:nvSpPr>
        <dsp:cNvPr id="0" name=""/>
        <dsp:cNvSpPr/>
      </dsp:nvSpPr>
      <dsp:spPr>
        <a:xfrm>
          <a:off x="257095" y="1031132"/>
          <a:ext cx="3599338" cy="560880"/>
        </a:xfrm>
        <a:prstGeom prst="roundRect">
          <a:avLst/>
        </a:prstGeom>
        <a:solidFill>
          <a:schemeClr val="accent2">
            <a:hueOff val="381558"/>
            <a:satOff val="-8706"/>
            <a:lumOff val="3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Singleton and Factory Pattern</a:t>
          </a:r>
          <a:endParaRPr lang="en-US" sz="1900" kern="1200"/>
        </a:p>
      </dsp:txBody>
      <dsp:txXfrm>
        <a:off x="284475" y="1058512"/>
        <a:ext cx="3544578" cy="506120"/>
      </dsp:txXfrm>
    </dsp:sp>
    <dsp:sp modelId="{BDA02126-A595-EB41-B397-3E7C57818873}">
      <dsp:nvSpPr>
        <dsp:cNvPr id="0" name=""/>
        <dsp:cNvSpPr/>
      </dsp:nvSpPr>
      <dsp:spPr>
        <a:xfrm>
          <a:off x="0" y="2173412"/>
          <a:ext cx="514191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63116"/>
              <a:satOff val="-17411"/>
              <a:lumOff val="6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CC606-FBF5-234B-BFC5-94EDA37C9216}">
      <dsp:nvSpPr>
        <dsp:cNvPr id="0" name=""/>
        <dsp:cNvSpPr/>
      </dsp:nvSpPr>
      <dsp:spPr>
        <a:xfrm>
          <a:off x="257095" y="1892972"/>
          <a:ext cx="3599338" cy="560880"/>
        </a:xfrm>
        <a:prstGeom prst="roundRect">
          <a:avLst/>
        </a:prstGeom>
        <a:solidFill>
          <a:schemeClr val="accent2">
            <a:hueOff val="763116"/>
            <a:satOff val="-17411"/>
            <a:lumOff val="6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Lazy initialisation</a:t>
          </a:r>
          <a:endParaRPr lang="en-US" sz="1900" kern="1200"/>
        </a:p>
      </dsp:txBody>
      <dsp:txXfrm>
        <a:off x="284475" y="1920352"/>
        <a:ext cx="3544578" cy="506120"/>
      </dsp:txXfrm>
    </dsp:sp>
    <dsp:sp modelId="{5FA57BDD-90BC-4543-926C-8E1C324299D4}">
      <dsp:nvSpPr>
        <dsp:cNvPr id="0" name=""/>
        <dsp:cNvSpPr/>
      </dsp:nvSpPr>
      <dsp:spPr>
        <a:xfrm>
          <a:off x="0" y="3035252"/>
          <a:ext cx="514191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144674"/>
              <a:satOff val="-26117"/>
              <a:lumOff val="9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F5EAB-0640-1642-B4C5-A6A4E910F306}">
      <dsp:nvSpPr>
        <dsp:cNvPr id="0" name=""/>
        <dsp:cNvSpPr/>
      </dsp:nvSpPr>
      <dsp:spPr>
        <a:xfrm>
          <a:off x="257095" y="2754812"/>
          <a:ext cx="3599338" cy="560880"/>
        </a:xfrm>
        <a:prstGeom prst="roundRect">
          <a:avLst/>
        </a:prstGeom>
        <a:solidFill>
          <a:schemeClr val="accent2">
            <a:hueOff val="1144674"/>
            <a:satOff val="-26117"/>
            <a:lumOff val="9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Boiler plates</a:t>
          </a:r>
          <a:endParaRPr lang="en-US" sz="1900" kern="1200"/>
        </a:p>
      </dsp:txBody>
      <dsp:txXfrm>
        <a:off x="284475" y="2782192"/>
        <a:ext cx="3544578" cy="506120"/>
      </dsp:txXfrm>
    </dsp:sp>
    <dsp:sp modelId="{DF21C3C5-CC70-184F-9D74-9E6E02B87834}">
      <dsp:nvSpPr>
        <dsp:cNvPr id="0" name=""/>
        <dsp:cNvSpPr/>
      </dsp:nvSpPr>
      <dsp:spPr>
        <a:xfrm>
          <a:off x="0" y="3897092"/>
          <a:ext cx="514191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526231"/>
              <a:satOff val="-34822"/>
              <a:lumOff val="12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683EF-4A6D-EB41-85B8-0B92114D82AB}">
      <dsp:nvSpPr>
        <dsp:cNvPr id="0" name=""/>
        <dsp:cNvSpPr/>
      </dsp:nvSpPr>
      <dsp:spPr>
        <a:xfrm>
          <a:off x="257095" y="3616652"/>
          <a:ext cx="3599338" cy="560880"/>
        </a:xfrm>
        <a:prstGeom prst="roundRect">
          <a:avLst/>
        </a:prstGeom>
        <a:solidFill>
          <a:schemeClr val="accent2">
            <a:hueOff val="1526231"/>
            <a:satOff val="-34822"/>
            <a:lumOff val="12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Generic Types</a:t>
          </a:r>
          <a:endParaRPr lang="en-US" sz="1900" kern="1200"/>
        </a:p>
      </dsp:txBody>
      <dsp:txXfrm>
        <a:off x="284475" y="3644032"/>
        <a:ext cx="3544578" cy="506120"/>
      </dsp:txXfrm>
    </dsp:sp>
    <dsp:sp modelId="{6D54882D-E7BC-474D-8A4A-3BC164562BCA}">
      <dsp:nvSpPr>
        <dsp:cNvPr id="0" name=""/>
        <dsp:cNvSpPr/>
      </dsp:nvSpPr>
      <dsp:spPr>
        <a:xfrm>
          <a:off x="0" y="4758932"/>
          <a:ext cx="514191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C7357-2FB9-844B-A253-34DFAFCE8326}">
      <dsp:nvSpPr>
        <dsp:cNvPr id="0" name=""/>
        <dsp:cNvSpPr/>
      </dsp:nvSpPr>
      <dsp:spPr>
        <a:xfrm>
          <a:off x="257095" y="4478492"/>
          <a:ext cx="3599338" cy="56088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Reflection</a:t>
          </a:r>
          <a:endParaRPr lang="en-US" sz="1900" kern="1200"/>
        </a:p>
      </dsp:txBody>
      <dsp:txXfrm>
        <a:off x="284475" y="4505872"/>
        <a:ext cx="3544578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4ADC1-3ABE-6146-B447-1E573F646EB6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227AC-9CDB-C445-B874-43AF390B4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60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gamedev.stackexchange.com</a:t>
            </a:r>
            <a:r>
              <a:rPr lang="en-GB" dirty="0"/>
              <a:t>/questions/116009/in-unity-how-do-</a:t>
            </a:r>
            <a:r>
              <a:rPr lang="en-GB" dirty="0" err="1"/>
              <a:t>i</a:t>
            </a:r>
            <a:r>
              <a:rPr lang="en-GB" dirty="0"/>
              <a:t>-correctly-implement-the-singleton-pattern/151547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A746F-886F-2B40-81DF-82C61EB15EB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678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Open Closed Principle (</a:t>
            </a:r>
            <a:r>
              <a:rPr lang="en-US" b="1" dirty="0"/>
              <a:t>OCP</a:t>
            </a:r>
            <a:r>
              <a:rPr lang="en-US" dirty="0"/>
              <a:t>) is the SOLID principle which states that the software entities (classes or methods) should be open for extension but closed for modification.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A746F-886F-2B40-81DF-82C61EB15EB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09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2A89-6D84-BB42-8987-C53EE4E68287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E2DF025-878E-DC49-A3D8-98872FA04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25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2A89-6D84-BB42-8987-C53EE4E68287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F025-878E-DC49-A3D8-98872FA04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30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2A89-6D84-BB42-8987-C53EE4E68287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F025-878E-DC49-A3D8-98872FA04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28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2A89-6D84-BB42-8987-C53EE4E68287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F025-878E-DC49-A3D8-98872FA04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70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44F2A89-6D84-BB42-8987-C53EE4E68287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E2DF025-878E-DC49-A3D8-98872FA04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76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2A89-6D84-BB42-8987-C53EE4E68287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F025-878E-DC49-A3D8-98872FA04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63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2A89-6D84-BB42-8987-C53EE4E68287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F025-878E-DC49-A3D8-98872FA04E8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8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2A89-6D84-BB42-8987-C53EE4E68287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F025-878E-DC49-A3D8-98872FA04E88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378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2A89-6D84-BB42-8987-C53EE4E68287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F025-878E-DC49-A3D8-98872FA04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00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2A89-6D84-BB42-8987-C53EE4E68287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F025-878E-DC49-A3D8-98872FA04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68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2A89-6D84-BB42-8987-C53EE4E68287}" type="datetimeFigureOut">
              <a:rPr lang="en-GB" smtClean="0"/>
              <a:t>07/03/2023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F025-878E-DC49-A3D8-98872FA04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67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44F2A89-6D84-BB42-8987-C53EE4E68287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E2DF025-878E-DC49-A3D8-98872FA04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8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3d.college/2018/12/12/creating-objects-in-unity3d-using-the-factory-pattern/" TargetMode="External"/><Relationship Id="rId2" Type="http://schemas.openxmlformats.org/officeDocument/2006/relationships/hyperlink" Target="https://en.wikibooks.org/wiki/C_Sharp_Programming/Design_Patter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atrykgalach.com/2019/03/28/implementing-factory-design-pattern-in-unity/" TargetMode="External"/><Relationship Id="rId5" Type="http://schemas.openxmlformats.org/officeDocument/2006/relationships/hyperlink" Target="https://unity3d.com/learn/tutorials/s/scripting" TargetMode="External"/><Relationship Id="rId4" Type="http://schemas.openxmlformats.org/officeDocument/2006/relationships/hyperlink" Target="https://forum.unity.com/threads/anyone-using-solid-approach-to-development.97145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AC9B-3425-9246-A7A2-14986C21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b="1" dirty="0"/>
              <a:t>Factory Pattern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4B18F9-452C-43F7-9BC6-F93EEF712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376916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405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F2B0-C29A-DA42-8589-A5D391CB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8676"/>
            <a:ext cx="10058400" cy="1355834"/>
          </a:xfrm>
        </p:spPr>
        <p:txBody>
          <a:bodyPr/>
          <a:lstStyle/>
          <a:p>
            <a:r>
              <a:rPr lang="en-US" dirty="0" err="1"/>
              <a:t>Factories.Reflection</a:t>
            </a:r>
            <a:r>
              <a:rPr lang="en-US" dirty="0"/>
              <a:t> part: 2/2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5B9C8-3EE9-D540-BC07-CF5491D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34510"/>
            <a:ext cx="10058400" cy="4637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    public </a:t>
            </a:r>
            <a:r>
              <a:rPr lang="en-US" dirty="0" err="1"/>
              <a:t>BaseAbility</a:t>
            </a:r>
            <a:r>
              <a:rPr lang="en-US" dirty="0"/>
              <a:t> </a:t>
            </a:r>
            <a:r>
              <a:rPr lang="en-US" dirty="0" err="1"/>
              <a:t>GetAbility</a:t>
            </a:r>
            <a:r>
              <a:rPr lang="en-US" dirty="0"/>
              <a:t>(string </a:t>
            </a:r>
            <a:r>
              <a:rPr lang="en-US" dirty="0" err="1"/>
              <a:t>abilityType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if (</a:t>
            </a:r>
            <a:r>
              <a:rPr lang="en-US" dirty="0" err="1"/>
              <a:t>abilitiesByName.ContainsKey</a:t>
            </a:r>
            <a:r>
              <a:rPr lang="en-US" dirty="0"/>
              <a:t>(</a:t>
            </a:r>
            <a:r>
              <a:rPr lang="en-US" dirty="0" err="1"/>
              <a:t>abilityType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    {</a:t>
            </a:r>
            <a:br>
              <a:rPr lang="en-US" dirty="0"/>
            </a:br>
            <a:r>
              <a:rPr lang="en-US" dirty="0"/>
              <a:t>            Type type = </a:t>
            </a:r>
            <a:r>
              <a:rPr lang="en-US" dirty="0" err="1"/>
              <a:t>abilitiesByName</a:t>
            </a:r>
            <a:r>
              <a:rPr lang="en-US" dirty="0"/>
              <a:t>[</a:t>
            </a:r>
            <a:r>
              <a:rPr lang="en-US" dirty="0" err="1"/>
              <a:t>abilityType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ability = </a:t>
            </a:r>
            <a:r>
              <a:rPr lang="en-US" dirty="0" err="1"/>
              <a:t>Activator.CreateInstance</a:t>
            </a:r>
            <a:r>
              <a:rPr lang="en-US" dirty="0"/>
              <a:t>(type) as </a:t>
            </a:r>
            <a:r>
              <a:rPr lang="en-US" dirty="0" err="1"/>
              <a:t>BaseAbility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    return ability;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return null;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internal </a:t>
            </a:r>
            <a:r>
              <a:rPr lang="en-US" dirty="0" err="1"/>
              <a:t>IEnumerable</a:t>
            </a:r>
            <a:r>
              <a:rPr lang="en-US" dirty="0"/>
              <a:t>&lt;string&gt; </a:t>
            </a:r>
            <a:r>
              <a:rPr lang="en-US" dirty="0" err="1"/>
              <a:t>GetAbilityNames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return </a:t>
            </a:r>
            <a:r>
              <a:rPr lang="en-US" dirty="0" err="1"/>
              <a:t>abilitiesByName.Keys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29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45ED-4E8D-0144-8548-11B4B422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Factories.Static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640ED-F56D-4240-980A-527B6090C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Lets look at how to turn </a:t>
            </a:r>
            <a:r>
              <a:rPr lang="en-US" b="1" dirty="0" err="1"/>
              <a:t>AbilityFactory</a:t>
            </a:r>
            <a:r>
              <a:rPr lang="en-GB" dirty="0"/>
              <a:t> into a static class</a:t>
            </a:r>
          </a:p>
          <a:p>
            <a:r>
              <a:rPr lang="en-GB" dirty="0"/>
              <a:t>First copy the </a:t>
            </a:r>
            <a:r>
              <a:rPr lang="en-GB" dirty="0" err="1"/>
              <a:t>BaseAbility.cs</a:t>
            </a:r>
            <a:r>
              <a:rPr lang="en-GB" dirty="0"/>
              <a:t> into Factories\Static and rename the namespace to .Static</a:t>
            </a:r>
          </a:p>
          <a:p>
            <a:r>
              <a:rPr lang="en-GB" dirty="0"/>
              <a:t>All the </a:t>
            </a:r>
            <a:r>
              <a:rPr lang="en-GB" dirty="0" err="1"/>
              <a:t>BaseAbility</a:t>
            </a:r>
            <a:r>
              <a:rPr lang="en-GB" dirty="0"/>
              <a:t> classes remain the same</a:t>
            </a:r>
          </a:p>
          <a:p>
            <a:r>
              <a:rPr lang="en-GB" dirty="0"/>
              <a:t>First add the static keyword to the </a:t>
            </a:r>
            <a:r>
              <a:rPr lang="en-US" dirty="0" err="1"/>
              <a:t>AbilityFactory</a:t>
            </a:r>
            <a:endParaRPr lang="en-US" dirty="0"/>
          </a:p>
          <a:p>
            <a:pPr lvl="1"/>
            <a:r>
              <a:rPr lang="en-US" dirty="0"/>
              <a:t>public static class </a:t>
            </a:r>
            <a:r>
              <a:rPr lang="en-US" dirty="0" err="1"/>
              <a:t>AbilityFactory</a:t>
            </a:r>
            <a:endParaRPr lang="en-GB" dirty="0"/>
          </a:p>
          <a:p>
            <a:r>
              <a:rPr lang="en-GB" dirty="0"/>
              <a:t>Add static to </a:t>
            </a:r>
            <a:r>
              <a:rPr lang="en-GB" dirty="0" err="1"/>
              <a:t>abilitiesByName</a:t>
            </a:r>
            <a:endParaRPr lang="en-GB" dirty="0"/>
          </a:p>
          <a:p>
            <a:pPr lvl="1"/>
            <a:r>
              <a:rPr lang="en-US" dirty="0"/>
              <a:t>private static Dictionary&lt;string, Type&gt; </a:t>
            </a:r>
            <a:r>
              <a:rPr lang="en-US" dirty="0" err="1"/>
              <a:t>abilitiesByName</a:t>
            </a:r>
            <a:r>
              <a:rPr lang="en-US" dirty="0"/>
              <a:t>;</a:t>
            </a:r>
          </a:p>
          <a:p>
            <a:r>
              <a:rPr lang="en-US" dirty="0"/>
              <a:t>Add a new static </a:t>
            </a:r>
            <a:r>
              <a:rPr lang="en-US" dirty="0" err="1"/>
              <a:t>boolean</a:t>
            </a:r>
            <a:r>
              <a:rPr lang="en-US" dirty="0"/>
              <a:t> to be used to confirm if the class is </a:t>
            </a:r>
            <a:r>
              <a:rPr lang="en-US" dirty="0" err="1"/>
              <a:t>initialised</a:t>
            </a:r>
            <a:endParaRPr lang="en-US" dirty="0"/>
          </a:p>
          <a:p>
            <a:pPr lvl="1"/>
            <a:r>
              <a:rPr lang="en-US" dirty="0"/>
              <a:t>private static bool </a:t>
            </a:r>
            <a:r>
              <a:rPr lang="en-US" dirty="0" err="1"/>
              <a:t>IsInitialised</a:t>
            </a:r>
            <a:r>
              <a:rPr lang="en-US" dirty="0"/>
              <a:t> = false;</a:t>
            </a:r>
          </a:p>
          <a:p>
            <a:r>
              <a:rPr lang="en-GB" dirty="0"/>
              <a:t>The constructor needs to be replaced with a static </a:t>
            </a:r>
            <a:r>
              <a:rPr lang="en-GB" dirty="0" err="1"/>
              <a:t>intialiser</a:t>
            </a:r>
            <a:endParaRPr lang="en-GB" dirty="0"/>
          </a:p>
          <a:p>
            <a:pPr lvl="1"/>
            <a:r>
              <a:rPr lang="en-US" dirty="0"/>
              <a:t>private static void </a:t>
            </a:r>
            <a:r>
              <a:rPr lang="en-US" dirty="0" err="1"/>
              <a:t>InitialiseFactory</a:t>
            </a:r>
            <a:r>
              <a:rPr lang="en-US" dirty="0"/>
              <a:t>(){...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891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E41A-CF13-7F40-88F7-FD85CFEF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Initialise</a:t>
            </a:r>
            <a:r>
              <a:rPr lang="en-US" dirty="0"/>
              <a:t> Factory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FF2FC-C470-A946-824F-B38243EC8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private static void </a:t>
            </a:r>
            <a:r>
              <a:rPr lang="en-US" dirty="0" err="1"/>
              <a:t>InitialiseFactory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if(</a:t>
            </a:r>
            <a:r>
              <a:rPr lang="en-US" dirty="0" err="1"/>
              <a:t>IsInitialised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        return;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abilityTypes</a:t>
            </a:r>
            <a:r>
              <a:rPr lang="en-US" dirty="0"/>
              <a:t> = </a:t>
            </a:r>
            <a:r>
              <a:rPr lang="en-US" dirty="0" err="1"/>
              <a:t>Assembly.GetAssembly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BaseAbility</a:t>
            </a:r>
            <a:r>
              <a:rPr lang="en-US" dirty="0"/>
              <a:t>)).</a:t>
            </a:r>
            <a:r>
              <a:rPr lang="en-US" dirty="0" err="1"/>
              <a:t>GetTypes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                                          .Where(</a:t>
            </a:r>
            <a:r>
              <a:rPr lang="en-US" dirty="0" err="1"/>
              <a:t>myType.IsSubclassOf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BaseAbility</a:t>
            </a:r>
            <a:r>
              <a:rPr lang="en-US" dirty="0"/>
              <a:t>)));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 // Dictionary for finding these by name later (could be an </a:t>
            </a:r>
            <a:r>
              <a:rPr lang="en-US" dirty="0" err="1"/>
              <a:t>enum</a:t>
            </a:r>
            <a:r>
              <a:rPr lang="en-US" dirty="0"/>
              <a:t>/id instead of string)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abilitiesByName</a:t>
            </a:r>
            <a:r>
              <a:rPr lang="en-US" dirty="0"/>
              <a:t> = new Dictionary&lt;string, Type&gt;();</a:t>
            </a:r>
            <a:br>
              <a:rPr lang="en-US" dirty="0"/>
            </a:br>
            <a:r>
              <a:rPr lang="en-US" dirty="0"/>
              <a:t>    foreach (</a:t>
            </a:r>
            <a:r>
              <a:rPr lang="en-US" dirty="0" err="1"/>
              <a:t>var</a:t>
            </a:r>
            <a:r>
              <a:rPr lang="en-US" dirty="0"/>
              <a:t> type in </a:t>
            </a:r>
            <a:r>
              <a:rPr lang="en-US" dirty="0" err="1"/>
              <a:t>abilityTypes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tempEffect</a:t>
            </a:r>
            <a:r>
              <a:rPr lang="en-US" dirty="0"/>
              <a:t> = </a:t>
            </a:r>
            <a:r>
              <a:rPr lang="en-US" dirty="0" err="1"/>
              <a:t>Activator.CreateInstance</a:t>
            </a:r>
            <a:r>
              <a:rPr lang="en-US" dirty="0"/>
              <a:t>(type) as </a:t>
            </a:r>
            <a:r>
              <a:rPr lang="en-US" dirty="0" err="1"/>
              <a:t>BaseAbility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abilitiesByName.Add</a:t>
            </a:r>
            <a:r>
              <a:rPr lang="en-US" dirty="0"/>
              <a:t>(</a:t>
            </a:r>
            <a:r>
              <a:rPr lang="en-US" dirty="0" err="1"/>
              <a:t>tempEffect.Name</a:t>
            </a:r>
            <a:r>
              <a:rPr lang="en-US" dirty="0"/>
              <a:t>, type);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IsInitialised</a:t>
            </a:r>
            <a:r>
              <a:rPr lang="en-US" dirty="0"/>
              <a:t> = true;</a:t>
            </a:r>
            <a:br>
              <a:rPr lang="en-US" dirty="0"/>
            </a:br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23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9EBC-3AF7-D145-8C4D-7A202DE5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Base Ability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AF922-229B-6944-B664-A78133475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static </a:t>
            </a:r>
            <a:r>
              <a:rPr lang="en-US" dirty="0" err="1"/>
              <a:t>BaseAbility</a:t>
            </a:r>
            <a:r>
              <a:rPr lang="en-US" dirty="0"/>
              <a:t> </a:t>
            </a:r>
            <a:r>
              <a:rPr lang="en-US" dirty="0" err="1"/>
              <a:t>GetAbility</a:t>
            </a:r>
            <a:r>
              <a:rPr lang="en-US" dirty="0"/>
              <a:t>(string </a:t>
            </a:r>
            <a:r>
              <a:rPr lang="en-US" dirty="0" err="1"/>
              <a:t>abilityType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InitialiseFactory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if (</a:t>
            </a:r>
            <a:r>
              <a:rPr lang="en-US" dirty="0" err="1"/>
              <a:t>abilitiesByName.ContainsKey</a:t>
            </a:r>
            <a:r>
              <a:rPr lang="en-US" dirty="0"/>
              <a:t>(</a:t>
            </a:r>
            <a:r>
              <a:rPr lang="en-US" dirty="0" err="1"/>
              <a:t>abilityType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Type type = </a:t>
            </a:r>
            <a:r>
              <a:rPr lang="en-US" dirty="0" err="1"/>
              <a:t>abilitiesByName</a:t>
            </a:r>
            <a:r>
              <a:rPr lang="en-US" dirty="0"/>
              <a:t>[</a:t>
            </a:r>
            <a:r>
              <a:rPr lang="en-US" dirty="0" err="1"/>
              <a:t>abilityType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ability = </a:t>
            </a:r>
            <a:r>
              <a:rPr lang="en-US" dirty="0" err="1"/>
              <a:t>Activator.CreateInstance</a:t>
            </a:r>
            <a:r>
              <a:rPr lang="en-US" dirty="0"/>
              <a:t>(type) as </a:t>
            </a:r>
            <a:r>
              <a:rPr lang="en-US" dirty="0" err="1"/>
              <a:t>BaseAbility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return ability;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return null;</a:t>
            </a:r>
            <a:br>
              <a:rPr lang="en-US" dirty="0"/>
            </a:br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3636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2F2A-970A-9345-84A4-483D2F6D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IEnumerable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05B30-16B7-184D-BEEF-14A925967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internal static </a:t>
            </a:r>
            <a:r>
              <a:rPr lang="en-US" dirty="0" err="1"/>
              <a:t>IEnumerable</a:t>
            </a:r>
            <a:r>
              <a:rPr lang="en-US" dirty="0"/>
              <a:t>&lt;string&gt; </a:t>
            </a:r>
            <a:r>
              <a:rPr lang="en-US" dirty="0" err="1"/>
              <a:t>GetAbilityNames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InitialiseFactory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return </a:t>
            </a:r>
            <a:r>
              <a:rPr lang="en-US" dirty="0" err="1"/>
              <a:t>abilitiesByName.Keys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9771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EBC1-35C9-B249-B3DA-5DC76FE9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Implement it in Unity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A2A96C-6796-4FA2-AAB0-F2E48BA9FD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8253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A1A0A-08E1-2D42-ABD7-E18D503D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Panel Buttons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91FC83-4DB4-447E-85F6-DE5E58A3FF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8237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2198-5751-2C45-B58B-0A19BA75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Ability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41E43-DA71-954C-B117-D7639A446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UnityEngine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err="1"/>
              <a:t>Factories.Static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err="1"/>
              <a:t>UnityEngine.UI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AbilityButton</a:t>
            </a:r>
            <a:r>
              <a:rPr lang="en-US" dirty="0"/>
              <a:t> : </a:t>
            </a:r>
            <a:r>
              <a:rPr lang="en-US" dirty="0" err="1"/>
              <a:t>MonoBehaviour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private </a:t>
            </a:r>
            <a:r>
              <a:rPr lang="en-US" dirty="0" err="1"/>
              <a:t>BaseAbility</a:t>
            </a:r>
            <a:r>
              <a:rPr lang="en-US" dirty="0"/>
              <a:t> ability;</a:t>
            </a:r>
            <a:br>
              <a:rPr lang="en-US" dirty="0"/>
            </a:br>
            <a:r>
              <a:rPr lang="en-US" dirty="0"/>
              <a:t>    private Button button;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public void </a:t>
            </a:r>
            <a:r>
              <a:rPr lang="en-US" dirty="0" err="1"/>
              <a:t>UseAbility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Debug.Log</a:t>
            </a:r>
            <a:r>
              <a:rPr lang="en-US" dirty="0"/>
              <a:t>("Using ability ");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ability.Process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public void </a:t>
            </a:r>
            <a:r>
              <a:rPr lang="en-US" dirty="0" err="1"/>
              <a:t>SetAbilityName</a:t>
            </a:r>
            <a:r>
              <a:rPr lang="en-US" dirty="0"/>
              <a:t>(string name)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this.GetComponentInChildren</a:t>
            </a:r>
            <a:r>
              <a:rPr lang="en-US" dirty="0"/>
              <a:t>&lt;Text&gt;().text = name;</a:t>
            </a:r>
            <a:br>
              <a:rPr lang="en-US" dirty="0"/>
            </a:br>
            <a:r>
              <a:rPr lang="en-US" dirty="0"/>
              <a:t>        ability = </a:t>
            </a:r>
            <a:r>
              <a:rPr lang="en-US" dirty="0" err="1"/>
              <a:t>AbilityFactory.GetAbility</a:t>
            </a:r>
            <a:r>
              <a:rPr lang="en-US" dirty="0"/>
              <a:t>(name);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8086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B2A0-7E62-1F49-87AA-0540C638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Ability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A132-4651-FE44-AAED-803E8C644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UnityEngine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err="1"/>
              <a:t>Factories.Static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AbilityPanel</a:t>
            </a:r>
            <a:r>
              <a:rPr lang="en-US" dirty="0"/>
              <a:t> : </a:t>
            </a:r>
            <a:r>
              <a:rPr lang="en-US" dirty="0" err="1"/>
              <a:t>MonoBehaviour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[</a:t>
            </a:r>
            <a:r>
              <a:rPr lang="en-US" dirty="0" err="1"/>
              <a:t>SerializeField</a:t>
            </a:r>
            <a:r>
              <a:rPr lang="en-US" dirty="0"/>
              <a:t>] public </a:t>
            </a:r>
            <a:r>
              <a:rPr lang="en-US" dirty="0" err="1"/>
              <a:t>AbilityButton</a:t>
            </a:r>
            <a:r>
              <a:rPr lang="en-US" dirty="0"/>
              <a:t> </a:t>
            </a:r>
            <a:r>
              <a:rPr lang="en-US" dirty="0" err="1"/>
              <a:t>buttonPrefab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// Start is called before the first frame update</a:t>
            </a:r>
            <a:br>
              <a:rPr lang="en-US" dirty="0"/>
            </a:br>
            <a:r>
              <a:rPr lang="en-US" dirty="0"/>
              <a:t>    private void </a:t>
            </a:r>
            <a:r>
              <a:rPr lang="en-US" dirty="0" err="1"/>
              <a:t>OnEnable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foreach (string name in </a:t>
            </a:r>
            <a:r>
              <a:rPr lang="en-US" dirty="0" err="1"/>
              <a:t>AbilityFactory.GetAbilityNames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       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 = Instantiate(</a:t>
            </a:r>
            <a:r>
              <a:rPr lang="en-US" dirty="0" err="1"/>
              <a:t>buttonPrefab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btn.gameObject.name</a:t>
            </a:r>
            <a:r>
              <a:rPr lang="en-US" dirty="0"/>
              <a:t> = name + " Button";</a:t>
            </a:r>
            <a:br>
              <a:rPr lang="en-US" dirty="0"/>
            </a:br>
            <a:r>
              <a:rPr lang="en-US" dirty="0"/>
              <a:t>            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btn.SetAbilityName</a:t>
            </a:r>
            <a:r>
              <a:rPr lang="en-US" dirty="0"/>
              <a:t>(name);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btn.transform.SetParent</a:t>
            </a:r>
            <a:r>
              <a:rPr lang="en-US" dirty="0"/>
              <a:t>(transform);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    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645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6A0B-C9BF-E345-AE3F-B49178B33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4000"/>
              <a:t>Any time you add an ability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3A786D-BF26-4750-B774-D9E860453E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12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8726-A785-8DF1-9575-D59914F8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Factory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8ED88-0DF0-8EB9-5BF4-7A2837ECC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Unity when you Instantiate a prefab you are using the Factory Pattern</a:t>
            </a:r>
          </a:p>
        </p:txBody>
      </p:sp>
    </p:spTree>
    <p:extLst>
      <p:ext uri="{BB962C8B-B14F-4D97-AF65-F5344CB8AC3E}">
        <p14:creationId xmlns:p14="http://schemas.microsoft.com/office/powerpoint/2010/main" val="1659771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B30D-E090-77D6-7829-264C0792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Static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72B27-0D5A-21B9-29AA-5621FB5E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why limit this to one Type?</a:t>
            </a:r>
          </a:p>
          <a:p>
            <a:r>
              <a:rPr lang="en-GB" dirty="0"/>
              <a:t>Making a generic factory requires a couple of minor tweaks</a:t>
            </a:r>
          </a:p>
          <a:p>
            <a:r>
              <a:rPr lang="en-GB" dirty="0"/>
              <a:t>Firstly, create a new folder called </a:t>
            </a:r>
            <a:r>
              <a:rPr lang="en-GB" dirty="0" err="1"/>
              <a:t>GenericStatic</a:t>
            </a:r>
            <a:r>
              <a:rPr lang="en-GB" dirty="0"/>
              <a:t> inside the Factories folder</a:t>
            </a:r>
          </a:p>
          <a:p>
            <a:r>
              <a:rPr lang="en-GB" dirty="0"/>
              <a:t>Create a class </a:t>
            </a:r>
            <a:r>
              <a:rPr lang="en-GB" dirty="0" err="1"/>
              <a:t>GenericStaticFactory</a:t>
            </a:r>
            <a:endParaRPr lang="en-GB" dirty="0"/>
          </a:p>
          <a:p>
            <a:r>
              <a:rPr lang="en-GB" dirty="0"/>
              <a:t>Create an abstract class </a:t>
            </a:r>
            <a:r>
              <a:rPr lang="en-GB" dirty="0" err="1">
                <a:effectLst/>
              </a:rPr>
              <a:t>BaseFactory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6324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3C36-410E-F8E0-4325-C988F719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Static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00CC4-9D78-6291-0401-6A7E9BF35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almost a duplicate of previous versions of the </a:t>
            </a:r>
            <a:r>
              <a:rPr lang="en-GB" dirty="0" err="1"/>
              <a:t>AbilityFactory</a:t>
            </a:r>
            <a:endParaRPr lang="en-GB" dirty="0"/>
          </a:p>
          <a:p>
            <a:r>
              <a:rPr lang="en-GB" dirty="0"/>
              <a:t>A more generic base class is created called </a:t>
            </a:r>
            <a:r>
              <a:rPr lang="en-GB" dirty="0" err="1">
                <a:effectLst/>
              </a:rPr>
              <a:t>BaseFactory</a:t>
            </a:r>
            <a:endParaRPr lang="en-GB" dirty="0"/>
          </a:p>
          <a:p>
            <a:r>
              <a:rPr lang="en-GB" dirty="0"/>
              <a:t>Instead of linking it to one base class called </a:t>
            </a:r>
            <a:r>
              <a:rPr lang="en-GB" dirty="0" err="1"/>
              <a:t>BaseAbility</a:t>
            </a:r>
            <a:r>
              <a:rPr lang="en-GB" dirty="0"/>
              <a:t>, each place you see </a:t>
            </a:r>
            <a:r>
              <a:rPr lang="en-GB" dirty="0" err="1"/>
              <a:t>BaseAbility</a:t>
            </a:r>
            <a:r>
              <a:rPr lang="en-GB" dirty="0"/>
              <a:t> is replace by </a:t>
            </a:r>
            <a:r>
              <a:rPr lang="en-GB" dirty="0" err="1">
                <a:effectLst/>
              </a:rPr>
              <a:t>BaseFactory</a:t>
            </a:r>
            <a:r>
              <a:rPr lang="en-GB" dirty="0">
                <a:effectLst/>
              </a:rPr>
              <a:t> </a:t>
            </a:r>
          </a:p>
          <a:p>
            <a:r>
              <a:rPr lang="en-GB" dirty="0"/>
              <a:t>First update the </a:t>
            </a:r>
            <a:r>
              <a:rPr lang="en-GB" dirty="0" err="1"/>
              <a:t>GenericStaticFactory</a:t>
            </a:r>
            <a:r>
              <a:rPr lang="en-GB" dirty="0"/>
              <a:t> to use T as a </a:t>
            </a:r>
            <a:r>
              <a:rPr lang="en-GB" dirty="0" err="1">
                <a:effectLst/>
              </a:rPr>
              <a:t>BaseFactory</a:t>
            </a:r>
            <a:r>
              <a:rPr lang="en-GB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6C95EB"/>
                </a:solidFill>
                <a:effectLst/>
              </a:rPr>
              <a:t>public class </a:t>
            </a:r>
            <a:r>
              <a:rPr lang="en-GB" dirty="0" err="1">
                <a:solidFill>
                  <a:srgbClr val="C191FF"/>
                </a:solidFill>
                <a:effectLst/>
              </a:rPr>
              <a:t>GenericStaticFactory</a:t>
            </a:r>
            <a:r>
              <a:rPr lang="en-GB" dirty="0">
                <a:solidFill>
                  <a:srgbClr val="BDBDBD"/>
                </a:solidFill>
                <a:effectLst/>
              </a:rPr>
              <a:t>&lt;</a:t>
            </a:r>
            <a:r>
              <a:rPr lang="en-GB" dirty="0">
                <a:solidFill>
                  <a:srgbClr val="C191FF"/>
                </a:solidFill>
                <a:effectLst/>
              </a:rPr>
              <a:t>T</a:t>
            </a:r>
            <a:r>
              <a:rPr lang="en-GB" dirty="0">
                <a:solidFill>
                  <a:srgbClr val="BDBDBD"/>
                </a:solidFill>
                <a:effectLst/>
              </a:rPr>
              <a:t>&gt; </a:t>
            </a:r>
            <a:r>
              <a:rPr lang="en-GB" dirty="0">
                <a:solidFill>
                  <a:srgbClr val="6C95EB"/>
                </a:solidFill>
                <a:effectLst/>
              </a:rPr>
              <a:t>where </a:t>
            </a:r>
            <a:r>
              <a:rPr lang="en-GB" dirty="0">
                <a:solidFill>
                  <a:srgbClr val="C191FF"/>
                </a:solidFill>
                <a:effectLst/>
              </a:rPr>
              <a:t>T </a:t>
            </a:r>
            <a:r>
              <a:rPr lang="en-GB" dirty="0"/>
              <a:t>: </a:t>
            </a:r>
            <a:r>
              <a:rPr lang="en-GB" dirty="0" err="1">
                <a:effectLst/>
              </a:rPr>
              <a:t>BaseFactory</a:t>
            </a:r>
            <a:endParaRPr lang="en-GB" dirty="0">
              <a:effectLst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Check return types are T, this will be the class you provide</a:t>
            </a:r>
          </a:p>
          <a:p>
            <a:pPr marL="0" indent="0">
              <a:buNone/>
            </a:pPr>
            <a:r>
              <a:rPr lang="en-GB" dirty="0" err="1"/>
              <a:t>BaseFactory</a:t>
            </a:r>
            <a:r>
              <a:rPr lang="en-GB" dirty="0"/>
              <a:t> only has a string Name needed for </a:t>
            </a:r>
            <a:r>
              <a:rPr lang="en-GB"/>
              <a:t>the dictionary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774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0F64E-44D0-5298-F00A-B886F73AD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91" y="0"/>
            <a:ext cx="11722813" cy="678094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6C95EB"/>
                </a:solidFill>
                <a:effectLst/>
              </a:rPr>
              <a:t>using </a:t>
            </a:r>
            <a:r>
              <a:rPr lang="en-GB" dirty="0" err="1">
                <a:solidFill>
                  <a:srgbClr val="C191FF"/>
                </a:solidFill>
                <a:effectLst/>
              </a:rPr>
              <a:t>UnityEngine</a:t>
            </a:r>
            <a:r>
              <a:rPr lang="en-GB" dirty="0">
                <a:solidFill>
                  <a:srgbClr val="BDBDBD"/>
                </a:solidFill>
                <a:effectLst/>
              </a:rPr>
              <a:t>;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6C95EB"/>
                </a:solidFill>
                <a:effectLst/>
              </a:rPr>
              <a:t>using </a:t>
            </a:r>
            <a:r>
              <a:rPr lang="en-GB" dirty="0">
                <a:solidFill>
                  <a:srgbClr val="C191FF"/>
                </a:solidFill>
                <a:effectLst/>
              </a:rPr>
              <a:t>System</a:t>
            </a:r>
            <a:r>
              <a:rPr lang="en-GB" dirty="0">
                <a:solidFill>
                  <a:srgbClr val="BDBDBD"/>
                </a:solidFill>
                <a:effectLst/>
              </a:rPr>
              <a:t>;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6C95EB"/>
                </a:solidFill>
                <a:effectLst/>
              </a:rPr>
              <a:t>using </a:t>
            </a:r>
            <a:r>
              <a:rPr lang="en-GB" dirty="0" err="1">
                <a:solidFill>
                  <a:srgbClr val="C191FF"/>
                </a:solidFill>
                <a:effectLst/>
              </a:rPr>
              <a:t>System</a:t>
            </a:r>
            <a:r>
              <a:rPr lang="en-GB" dirty="0" err="1">
                <a:solidFill>
                  <a:srgbClr val="BDBDBD"/>
                </a:solidFill>
                <a:effectLst/>
              </a:rPr>
              <a:t>.</a:t>
            </a:r>
            <a:r>
              <a:rPr lang="en-GB" dirty="0" err="1">
                <a:solidFill>
                  <a:srgbClr val="C191FF"/>
                </a:solidFill>
                <a:effectLst/>
              </a:rPr>
              <a:t>Collections</a:t>
            </a:r>
            <a:r>
              <a:rPr lang="en-GB" dirty="0" err="1">
                <a:solidFill>
                  <a:srgbClr val="BDBDBD"/>
                </a:solidFill>
                <a:effectLst/>
              </a:rPr>
              <a:t>.</a:t>
            </a:r>
            <a:r>
              <a:rPr lang="en-GB" dirty="0" err="1">
                <a:solidFill>
                  <a:srgbClr val="C191FF"/>
                </a:solidFill>
                <a:effectLst/>
              </a:rPr>
              <a:t>Generic</a:t>
            </a:r>
            <a:r>
              <a:rPr lang="en-GB" dirty="0">
                <a:solidFill>
                  <a:srgbClr val="BDBDBD"/>
                </a:solidFill>
                <a:effectLst/>
              </a:rPr>
              <a:t>;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6C95EB"/>
                </a:solidFill>
                <a:effectLst/>
              </a:rPr>
              <a:t>using </a:t>
            </a:r>
            <a:r>
              <a:rPr lang="en-GB" dirty="0" err="1">
                <a:solidFill>
                  <a:srgbClr val="C191FF"/>
                </a:solidFill>
                <a:effectLst/>
              </a:rPr>
              <a:t>System</a:t>
            </a:r>
            <a:r>
              <a:rPr lang="en-GB" dirty="0" err="1">
                <a:solidFill>
                  <a:srgbClr val="BDBDBD"/>
                </a:solidFill>
                <a:effectLst/>
              </a:rPr>
              <a:t>.</a:t>
            </a:r>
            <a:r>
              <a:rPr lang="en-GB" dirty="0" err="1">
                <a:solidFill>
                  <a:srgbClr val="C191FF"/>
                </a:solidFill>
                <a:effectLst/>
              </a:rPr>
              <a:t>Linq</a:t>
            </a:r>
            <a:r>
              <a:rPr lang="en-GB" dirty="0">
                <a:solidFill>
                  <a:srgbClr val="BDBDBD"/>
                </a:solidFill>
                <a:effectLst/>
              </a:rPr>
              <a:t>;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6C95EB"/>
                </a:solidFill>
                <a:effectLst/>
              </a:rPr>
              <a:t>using </a:t>
            </a:r>
            <a:r>
              <a:rPr lang="en-GB" dirty="0" err="1">
                <a:solidFill>
                  <a:srgbClr val="C191FF"/>
                </a:solidFill>
                <a:effectLst/>
              </a:rPr>
              <a:t>System</a:t>
            </a:r>
            <a:r>
              <a:rPr lang="en-GB" dirty="0" err="1">
                <a:solidFill>
                  <a:srgbClr val="BDBDBD"/>
                </a:solidFill>
                <a:effectLst/>
              </a:rPr>
              <a:t>.</a:t>
            </a:r>
            <a:r>
              <a:rPr lang="en-GB" dirty="0" err="1">
                <a:solidFill>
                  <a:srgbClr val="C191FF"/>
                </a:solidFill>
                <a:effectLst/>
              </a:rPr>
              <a:t>Reflection</a:t>
            </a:r>
            <a:r>
              <a:rPr lang="en-GB" dirty="0">
                <a:solidFill>
                  <a:srgbClr val="BDBDBD"/>
                </a:solidFill>
                <a:effectLst/>
              </a:rPr>
              <a:t>;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6C95EB"/>
                </a:solidFill>
                <a:effectLst/>
              </a:rPr>
              <a:t>namespace </a:t>
            </a:r>
            <a:r>
              <a:rPr lang="en-GB" dirty="0" err="1">
                <a:solidFill>
                  <a:srgbClr val="C191FF"/>
                </a:solidFill>
                <a:effectLst/>
              </a:rPr>
              <a:t>Factories</a:t>
            </a:r>
            <a:r>
              <a:rPr lang="en-GB" dirty="0" err="1">
                <a:solidFill>
                  <a:srgbClr val="BDBDBD"/>
                </a:solidFill>
                <a:effectLst/>
              </a:rPr>
              <a:t>.</a:t>
            </a:r>
            <a:r>
              <a:rPr lang="en-GB" dirty="0" err="1">
                <a:solidFill>
                  <a:srgbClr val="C191FF"/>
                </a:solidFill>
                <a:effectLst/>
              </a:rPr>
              <a:t>GenericStatic</a:t>
            </a:r>
            <a:br>
              <a:rPr lang="en-GB" dirty="0">
                <a:solidFill>
                  <a:srgbClr val="C191FF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{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</a:t>
            </a:r>
            <a:r>
              <a:rPr lang="en-GB" dirty="0">
                <a:solidFill>
                  <a:srgbClr val="6C95EB"/>
                </a:solidFill>
                <a:effectLst/>
              </a:rPr>
              <a:t>public class </a:t>
            </a:r>
            <a:r>
              <a:rPr lang="en-GB" dirty="0" err="1">
                <a:solidFill>
                  <a:srgbClr val="C191FF"/>
                </a:solidFill>
                <a:effectLst/>
              </a:rPr>
              <a:t>GenericStaticFactory</a:t>
            </a:r>
            <a:r>
              <a:rPr lang="en-GB" dirty="0">
                <a:solidFill>
                  <a:srgbClr val="BDBDBD"/>
                </a:solidFill>
                <a:effectLst/>
              </a:rPr>
              <a:t>&lt;</a:t>
            </a:r>
            <a:r>
              <a:rPr lang="en-GB" dirty="0">
                <a:solidFill>
                  <a:srgbClr val="C191FF"/>
                </a:solidFill>
                <a:effectLst/>
              </a:rPr>
              <a:t>T</a:t>
            </a:r>
            <a:r>
              <a:rPr lang="en-GB" dirty="0">
                <a:solidFill>
                  <a:srgbClr val="BDBDBD"/>
                </a:solidFill>
                <a:effectLst/>
              </a:rPr>
              <a:t>&gt; </a:t>
            </a:r>
            <a:r>
              <a:rPr lang="en-GB" dirty="0">
                <a:solidFill>
                  <a:srgbClr val="6C95EB"/>
                </a:solidFill>
                <a:effectLst/>
              </a:rPr>
              <a:t>where </a:t>
            </a:r>
            <a:r>
              <a:rPr lang="en-GB" dirty="0">
                <a:solidFill>
                  <a:srgbClr val="C191FF"/>
                </a:solidFill>
                <a:effectLst/>
              </a:rPr>
              <a:t>T </a:t>
            </a:r>
            <a:r>
              <a:rPr lang="en-GB" dirty="0"/>
              <a:t>: </a:t>
            </a:r>
            <a:r>
              <a:rPr lang="en-GB" dirty="0" err="1">
                <a:solidFill>
                  <a:srgbClr val="C191FF"/>
                </a:solidFill>
                <a:effectLst/>
              </a:rPr>
              <a:t>BaseFactory</a:t>
            </a:r>
            <a:br>
              <a:rPr lang="en-GB" dirty="0">
                <a:solidFill>
                  <a:srgbClr val="C191FF"/>
                </a:solidFill>
                <a:effectLst/>
              </a:rPr>
            </a:br>
            <a:r>
              <a:rPr lang="en-GB" dirty="0">
                <a:solidFill>
                  <a:srgbClr val="C191FF"/>
                </a:solidFill>
                <a:effectLst/>
              </a:rPr>
              <a:t>    </a:t>
            </a:r>
            <a:r>
              <a:rPr lang="en-GB" dirty="0">
                <a:solidFill>
                  <a:srgbClr val="BDBDBD"/>
                </a:solidFill>
                <a:effectLst/>
              </a:rPr>
              <a:t>{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</a:t>
            </a:r>
            <a:r>
              <a:rPr lang="en-GB" dirty="0">
                <a:solidFill>
                  <a:srgbClr val="6C95EB"/>
                </a:solidFill>
                <a:effectLst/>
              </a:rPr>
              <a:t>private static </a:t>
            </a:r>
            <a:r>
              <a:rPr lang="en-GB" dirty="0">
                <a:solidFill>
                  <a:srgbClr val="C191FF"/>
                </a:solidFill>
                <a:effectLst/>
              </a:rPr>
              <a:t>Dictionary</a:t>
            </a:r>
            <a:r>
              <a:rPr lang="en-GB" dirty="0">
                <a:solidFill>
                  <a:srgbClr val="BDBDBD"/>
                </a:solidFill>
                <a:effectLst/>
              </a:rPr>
              <a:t>&lt;</a:t>
            </a:r>
            <a:r>
              <a:rPr lang="en-GB" dirty="0">
                <a:solidFill>
                  <a:srgbClr val="6C95EB"/>
                </a:solidFill>
                <a:effectLst/>
              </a:rPr>
              <a:t>string</a:t>
            </a:r>
            <a:r>
              <a:rPr lang="en-GB" dirty="0">
                <a:solidFill>
                  <a:srgbClr val="BDBDBD"/>
                </a:solidFill>
                <a:effectLst/>
              </a:rPr>
              <a:t>, </a:t>
            </a:r>
            <a:r>
              <a:rPr lang="en-GB" dirty="0">
                <a:solidFill>
                  <a:srgbClr val="C191FF"/>
                </a:solidFill>
                <a:effectLst/>
              </a:rPr>
              <a:t>Type</a:t>
            </a:r>
            <a:r>
              <a:rPr lang="en-GB" dirty="0">
                <a:solidFill>
                  <a:srgbClr val="BDBDBD"/>
                </a:solidFill>
                <a:effectLst/>
              </a:rPr>
              <a:t>&gt; </a:t>
            </a:r>
            <a:r>
              <a:rPr lang="en-GB" dirty="0" err="1">
                <a:solidFill>
                  <a:srgbClr val="66C3CC"/>
                </a:solidFill>
                <a:effectLst/>
              </a:rPr>
              <a:t>componentByName</a:t>
            </a:r>
            <a:r>
              <a:rPr lang="en-GB" dirty="0">
                <a:solidFill>
                  <a:srgbClr val="BDBDBD"/>
                </a:solidFill>
                <a:effectLst/>
              </a:rPr>
              <a:t>;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</a:t>
            </a:r>
            <a:r>
              <a:rPr lang="en-GB" dirty="0">
                <a:solidFill>
                  <a:srgbClr val="6C95EB"/>
                </a:solidFill>
                <a:effectLst/>
              </a:rPr>
              <a:t>private static bool </a:t>
            </a:r>
            <a:r>
              <a:rPr lang="en-GB" dirty="0" err="1">
                <a:solidFill>
                  <a:srgbClr val="66C3CC"/>
                </a:solidFill>
                <a:effectLst/>
              </a:rPr>
              <a:t>IsInitialised</a:t>
            </a:r>
            <a:r>
              <a:rPr lang="en-GB" dirty="0">
                <a:solidFill>
                  <a:srgbClr val="66C3CC"/>
                </a:solidFill>
                <a:effectLst/>
              </a:rPr>
              <a:t> </a:t>
            </a:r>
            <a:r>
              <a:rPr lang="en-GB" dirty="0">
                <a:solidFill>
                  <a:srgbClr val="787878"/>
                </a:solidFill>
                <a:effectLst/>
              </a:rPr>
              <a:t>= false</a:t>
            </a:r>
            <a:r>
              <a:rPr lang="en-GB" dirty="0">
                <a:solidFill>
                  <a:srgbClr val="BDBDBD"/>
                </a:solidFill>
                <a:effectLst/>
              </a:rPr>
              <a:t>;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</a:t>
            </a:r>
            <a:r>
              <a:rPr lang="en-GB" dirty="0">
                <a:solidFill>
                  <a:srgbClr val="6C95EB"/>
                </a:solidFill>
                <a:effectLst/>
              </a:rPr>
              <a:t>private static void </a:t>
            </a:r>
            <a:r>
              <a:rPr lang="en-GB" dirty="0" err="1">
                <a:solidFill>
                  <a:srgbClr val="39CC8F"/>
                </a:solidFill>
                <a:effectLst/>
              </a:rPr>
              <a:t>InitialiseFactory</a:t>
            </a:r>
            <a:r>
              <a:rPr lang="en-GB" dirty="0">
                <a:solidFill>
                  <a:srgbClr val="BDBDBD"/>
                </a:solidFill>
                <a:effectLst/>
              </a:rPr>
              <a:t>()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{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    </a:t>
            </a:r>
            <a:r>
              <a:rPr lang="en-GB" dirty="0">
                <a:solidFill>
                  <a:srgbClr val="6C95EB"/>
                </a:solidFill>
                <a:effectLst/>
              </a:rPr>
              <a:t>if</a:t>
            </a:r>
            <a:r>
              <a:rPr lang="en-GB" dirty="0">
                <a:solidFill>
                  <a:srgbClr val="BDBDBD"/>
                </a:solidFill>
                <a:effectLst/>
              </a:rPr>
              <a:t>(</a:t>
            </a:r>
            <a:r>
              <a:rPr lang="en-GB" dirty="0" err="1">
                <a:solidFill>
                  <a:srgbClr val="66C3CC"/>
                </a:solidFill>
                <a:effectLst/>
              </a:rPr>
              <a:t>IsInitialised</a:t>
            </a:r>
            <a:r>
              <a:rPr lang="en-GB" dirty="0">
                <a:solidFill>
                  <a:srgbClr val="BDBDBD"/>
                </a:solidFill>
                <a:effectLst/>
              </a:rPr>
              <a:t>) 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        </a:t>
            </a:r>
            <a:r>
              <a:rPr lang="en-GB" dirty="0">
                <a:solidFill>
                  <a:srgbClr val="6C95EB"/>
                </a:solidFill>
                <a:effectLst/>
              </a:rPr>
              <a:t>return</a:t>
            </a:r>
            <a:r>
              <a:rPr lang="en-GB" dirty="0">
                <a:solidFill>
                  <a:srgbClr val="BDBDBD"/>
                </a:solidFill>
                <a:effectLst/>
              </a:rPr>
              <a:t>;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    </a:t>
            </a:r>
            <a:r>
              <a:rPr lang="en-GB" dirty="0" err="1">
                <a:solidFill>
                  <a:srgbClr val="66C3CC"/>
                </a:solidFill>
                <a:effectLst/>
              </a:rPr>
              <a:t>IsInitialised</a:t>
            </a:r>
            <a:r>
              <a:rPr lang="en-GB" dirty="0">
                <a:solidFill>
                  <a:srgbClr val="66C3CC"/>
                </a:solidFill>
                <a:effectLst/>
              </a:rPr>
              <a:t> </a:t>
            </a:r>
            <a:r>
              <a:rPr lang="en-GB" dirty="0">
                <a:solidFill>
                  <a:srgbClr val="BDBDBD"/>
                </a:solidFill>
                <a:effectLst/>
              </a:rPr>
              <a:t>= </a:t>
            </a:r>
            <a:r>
              <a:rPr lang="en-GB" dirty="0">
                <a:solidFill>
                  <a:srgbClr val="6C95EB"/>
                </a:solidFill>
                <a:effectLst/>
              </a:rPr>
              <a:t>true</a:t>
            </a:r>
            <a:r>
              <a:rPr lang="en-GB" dirty="0">
                <a:solidFill>
                  <a:srgbClr val="BDBDBD"/>
                </a:solidFill>
                <a:effectLst/>
              </a:rPr>
              <a:t>;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    </a:t>
            </a:r>
            <a:r>
              <a:rPr lang="en-GB" dirty="0">
                <a:solidFill>
                  <a:srgbClr val="6C95EB"/>
                </a:solidFill>
                <a:effectLst/>
              </a:rPr>
              <a:t>var </a:t>
            </a:r>
            <a:r>
              <a:rPr lang="en-GB" dirty="0" err="1">
                <a:solidFill>
                  <a:srgbClr val="BDBDBD"/>
                </a:solidFill>
                <a:effectLst/>
              </a:rPr>
              <a:t>componentsByType</a:t>
            </a:r>
            <a:r>
              <a:rPr lang="en-GB" dirty="0">
                <a:solidFill>
                  <a:srgbClr val="BDBDBD"/>
                </a:solidFill>
                <a:effectLst/>
              </a:rPr>
              <a:t> = </a:t>
            </a:r>
            <a:r>
              <a:rPr lang="en-GB" dirty="0" err="1">
                <a:solidFill>
                  <a:srgbClr val="C191FF"/>
                </a:solidFill>
                <a:effectLst/>
              </a:rPr>
              <a:t>Assembly</a:t>
            </a:r>
            <a:r>
              <a:rPr lang="en-GB" dirty="0" err="1">
                <a:solidFill>
                  <a:srgbClr val="BDBDBD"/>
                </a:solidFill>
                <a:effectLst/>
              </a:rPr>
              <a:t>.</a:t>
            </a:r>
            <a:r>
              <a:rPr lang="en-GB" dirty="0" err="1">
                <a:solidFill>
                  <a:srgbClr val="39CC8F"/>
                </a:solidFill>
                <a:effectLst/>
              </a:rPr>
              <a:t>GetAssembly</a:t>
            </a:r>
            <a:r>
              <a:rPr lang="en-GB" dirty="0">
                <a:solidFill>
                  <a:srgbClr val="BDBDBD"/>
                </a:solidFill>
                <a:effectLst/>
              </a:rPr>
              <a:t>(</a:t>
            </a:r>
            <a:r>
              <a:rPr lang="en-GB" dirty="0" err="1">
                <a:solidFill>
                  <a:srgbClr val="6C95EB"/>
                </a:solidFill>
                <a:effectLst/>
              </a:rPr>
              <a:t>typeof</a:t>
            </a:r>
            <a:r>
              <a:rPr lang="en-GB" dirty="0">
                <a:solidFill>
                  <a:srgbClr val="BDBDBD"/>
                </a:solidFill>
                <a:effectLst/>
              </a:rPr>
              <a:t>(</a:t>
            </a:r>
            <a:r>
              <a:rPr lang="en-GB" dirty="0" err="1">
                <a:solidFill>
                  <a:srgbClr val="C191FF"/>
                </a:solidFill>
                <a:effectLst/>
              </a:rPr>
              <a:t>BaseFactory</a:t>
            </a:r>
            <a:r>
              <a:rPr lang="en-GB" dirty="0">
                <a:solidFill>
                  <a:srgbClr val="BDBDBD"/>
                </a:solidFill>
                <a:effectLst/>
              </a:rPr>
              <a:t>)).</a:t>
            </a:r>
            <a:r>
              <a:rPr lang="en-GB" dirty="0" err="1">
                <a:solidFill>
                  <a:srgbClr val="39CC8F"/>
                </a:solidFill>
                <a:effectLst/>
              </a:rPr>
              <a:t>GetTypes</a:t>
            </a:r>
            <a:r>
              <a:rPr lang="en-GB" dirty="0">
                <a:solidFill>
                  <a:srgbClr val="BDBDBD"/>
                </a:solidFill>
                <a:effectLst/>
              </a:rPr>
              <a:t>()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        .</a:t>
            </a:r>
            <a:r>
              <a:rPr lang="en-GB" dirty="0">
                <a:solidFill>
                  <a:srgbClr val="39CC8F"/>
                </a:solidFill>
                <a:effectLst/>
              </a:rPr>
              <a:t>Where</a:t>
            </a:r>
            <a:r>
              <a:rPr lang="en-GB" dirty="0">
                <a:solidFill>
                  <a:srgbClr val="BDBDBD"/>
                </a:solidFill>
                <a:effectLst/>
              </a:rPr>
              <a:t>( </a:t>
            </a:r>
            <a:r>
              <a:rPr lang="en-GB" dirty="0" err="1">
                <a:solidFill>
                  <a:srgbClr val="BDBDBD"/>
                </a:solidFill>
                <a:effectLst/>
              </a:rPr>
              <a:t>myType</a:t>
            </a:r>
            <a:r>
              <a:rPr lang="en-GB" dirty="0">
                <a:solidFill>
                  <a:srgbClr val="BDBDBD"/>
                </a:solidFill>
                <a:effectLst/>
              </a:rPr>
              <a:t> </a:t>
            </a:r>
            <a:r>
              <a:rPr lang="en-GB" dirty="0"/>
              <a:t>=&gt; </a:t>
            </a:r>
            <a:r>
              <a:rPr lang="en-GB" dirty="0" err="1">
                <a:solidFill>
                  <a:srgbClr val="BDBDBD"/>
                </a:solidFill>
                <a:effectLst/>
              </a:rPr>
              <a:t>myType.</a:t>
            </a:r>
            <a:r>
              <a:rPr lang="en-GB" dirty="0" err="1">
                <a:solidFill>
                  <a:srgbClr val="66C3CC"/>
                </a:solidFill>
                <a:effectLst/>
              </a:rPr>
              <a:t>IsClass</a:t>
            </a:r>
            <a:r>
              <a:rPr lang="en-GB" dirty="0">
                <a:solidFill>
                  <a:srgbClr val="66C3CC"/>
                </a:solidFill>
                <a:effectLst/>
              </a:rPr>
              <a:t> </a:t>
            </a:r>
            <a:r>
              <a:rPr lang="en-GB" dirty="0">
                <a:solidFill>
                  <a:srgbClr val="BDBDBD"/>
                </a:solidFill>
                <a:effectLst/>
              </a:rPr>
              <a:t>&amp;&amp; </a:t>
            </a:r>
            <a:r>
              <a:rPr lang="en-GB" dirty="0"/>
              <a:t>! </a:t>
            </a:r>
            <a:r>
              <a:rPr lang="en-GB" dirty="0" err="1">
                <a:solidFill>
                  <a:srgbClr val="BDBDBD"/>
                </a:solidFill>
                <a:effectLst/>
              </a:rPr>
              <a:t>myType.</a:t>
            </a:r>
            <a:r>
              <a:rPr lang="en-GB" dirty="0" err="1">
                <a:solidFill>
                  <a:srgbClr val="66C3CC"/>
                </a:solidFill>
                <a:effectLst/>
              </a:rPr>
              <a:t>IsAbstract</a:t>
            </a:r>
            <a:r>
              <a:rPr lang="en-GB" dirty="0">
                <a:solidFill>
                  <a:srgbClr val="66C3CC"/>
                </a:solidFill>
                <a:effectLst/>
              </a:rPr>
              <a:t> </a:t>
            </a:r>
            <a:r>
              <a:rPr lang="en-GB" dirty="0">
                <a:solidFill>
                  <a:srgbClr val="BDBDBD"/>
                </a:solidFill>
                <a:effectLst/>
              </a:rPr>
              <a:t>&amp;&amp; </a:t>
            </a:r>
            <a:r>
              <a:rPr lang="en-GB" dirty="0" err="1">
                <a:solidFill>
                  <a:srgbClr val="BDBDBD"/>
                </a:solidFill>
                <a:effectLst/>
              </a:rPr>
              <a:t>myType.</a:t>
            </a:r>
            <a:r>
              <a:rPr lang="en-GB" dirty="0" err="1">
                <a:solidFill>
                  <a:srgbClr val="39CC8F"/>
                </a:solidFill>
                <a:effectLst/>
              </a:rPr>
              <a:t>IsSubclassOf</a:t>
            </a:r>
            <a:r>
              <a:rPr lang="en-GB" dirty="0">
                <a:solidFill>
                  <a:srgbClr val="BDBDBD"/>
                </a:solidFill>
                <a:effectLst/>
              </a:rPr>
              <a:t>(</a:t>
            </a:r>
            <a:r>
              <a:rPr lang="en-GB" dirty="0" err="1">
                <a:solidFill>
                  <a:srgbClr val="6C95EB"/>
                </a:solidFill>
                <a:effectLst/>
              </a:rPr>
              <a:t>typeof</a:t>
            </a:r>
            <a:r>
              <a:rPr lang="en-GB" dirty="0">
                <a:solidFill>
                  <a:srgbClr val="BDBDBD"/>
                </a:solidFill>
                <a:effectLst/>
              </a:rPr>
              <a:t>(</a:t>
            </a:r>
            <a:r>
              <a:rPr lang="en-GB" dirty="0" err="1">
                <a:solidFill>
                  <a:srgbClr val="C191FF"/>
                </a:solidFill>
                <a:effectLst/>
              </a:rPr>
              <a:t>BaseFactory</a:t>
            </a:r>
            <a:r>
              <a:rPr lang="en-GB" dirty="0">
                <a:solidFill>
                  <a:srgbClr val="BDBDBD"/>
                </a:solidFill>
                <a:effectLst/>
              </a:rPr>
              <a:t>)));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br>
              <a:rPr lang="en-GB" i="1" dirty="0">
                <a:solidFill>
                  <a:srgbClr val="85C46C"/>
                </a:solidFill>
                <a:effectLst/>
              </a:rPr>
            </a:br>
            <a:r>
              <a:rPr lang="en-GB" i="1" dirty="0">
                <a:solidFill>
                  <a:srgbClr val="85C46C"/>
                </a:solidFill>
                <a:effectLst/>
              </a:rPr>
              <a:t>            </a:t>
            </a:r>
            <a:r>
              <a:rPr lang="en-GB" dirty="0" err="1">
                <a:solidFill>
                  <a:srgbClr val="66C3CC"/>
                </a:solidFill>
                <a:effectLst/>
              </a:rPr>
              <a:t>componentByName</a:t>
            </a:r>
            <a:r>
              <a:rPr lang="en-GB" dirty="0">
                <a:solidFill>
                  <a:srgbClr val="66C3CC"/>
                </a:solidFill>
                <a:effectLst/>
              </a:rPr>
              <a:t> </a:t>
            </a:r>
            <a:r>
              <a:rPr lang="en-GB" dirty="0">
                <a:solidFill>
                  <a:srgbClr val="BDBDBD"/>
                </a:solidFill>
                <a:effectLst/>
              </a:rPr>
              <a:t>= </a:t>
            </a:r>
            <a:r>
              <a:rPr lang="en-GB" dirty="0">
                <a:solidFill>
                  <a:srgbClr val="6C95EB"/>
                </a:solidFill>
                <a:effectLst/>
              </a:rPr>
              <a:t>new </a:t>
            </a:r>
            <a:r>
              <a:rPr lang="en-GB" dirty="0">
                <a:solidFill>
                  <a:srgbClr val="C191FF"/>
                </a:solidFill>
                <a:effectLst/>
              </a:rPr>
              <a:t>Dictionary</a:t>
            </a:r>
            <a:r>
              <a:rPr lang="en-GB" dirty="0">
                <a:solidFill>
                  <a:srgbClr val="BDBDBD"/>
                </a:solidFill>
                <a:effectLst/>
              </a:rPr>
              <a:t>&lt;</a:t>
            </a:r>
            <a:r>
              <a:rPr lang="en-GB" dirty="0">
                <a:solidFill>
                  <a:srgbClr val="6C95EB"/>
                </a:solidFill>
                <a:effectLst/>
              </a:rPr>
              <a:t>string</a:t>
            </a:r>
            <a:r>
              <a:rPr lang="en-GB" dirty="0">
                <a:solidFill>
                  <a:srgbClr val="BDBDBD"/>
                </a:solidFill>
                <a:effectLst/>
              </a:rPr>
              <a:t>, </a:t>
            </a:r>
            <a:r>
              <a:rPr lang="en-GB" dirty="0">
                <a:solidFill>
                  <a:srgbClr val="C191FF"/>
                </a:solidFill>
                <a:effectLst/>
              </a:rPr>
              <a:t>Type</a:t>
            </a:r>
            <a:r>
              <a:rPr lang="en-GB" dirty="0">
                <a:solidFill>
                  <a:srgbClr val="BDBDBD"/>
                </a:solidFill>
                <a:effectLst/>
              </a:rPr>
              <a:t>&gt;();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    </a:t>
            </a:r>
            <a:r>
              <a:rPr lang="en-GB" dirty="0">
                <a:solidFill>
                  <a:srgbClr val="6C95EB"/>
                </a:solidFill>
                <a:effectLst/>
              </a:rPr>
              <a:t>foreach </a:t>
            </a:r>
            <a:r>
              <a:rPr lang="en-GB" dirty="0">
                <a:solidFill>
                  <a:srgbClr val="BDBDBD"/>
                </a:solidFill>
                <a:effectLst/>
              </a:rPr>
              <a:t>(</a:t>
            </a:r>
            <a:r>
              <a:rPr lang="en-GB" dirty="0">
                <a:solidFill>
                  <a:srgbClr val="6C95EB"/>
                </a:solidFill>
                <a:effectLst/>
              </a:rPr>
              <a:t>var </a:t>
            </a:r>
            <a:r>
              <a:rPr lang="en-GB" dirty="0">
                <a:solidFill>
                  <a:srgbClr val="BDBDBD"/>
                </a:solidFill>
                <a:effectLst/>
              </a:rPr>
              <a:t>type </a:t>
            </a:r>
            <a:r>
              <a:rPr lang="en-GB" dirty="0">
                <a:solidFill>
                  <a:srgbClr val="6C95EB"/>
                </a:solidFill>
                <a:effectLst/>
              </a:rPr>
              <a:t>in </a:t>
            </a:r>
            <a:r>
              <a:rPr lang="en-GB" dirty="0" err="1">
                <a:solidFill>
                  <a:srgbClr val="BDBDBD"/>
                </a:solidFill>
                <a:effectLst/>
              </a:rPr>
              <a:t>componentsByType</a:t>
            </a:r>
            <a:r>
              <a:rPr lang="en-GB" dirty="0">
                <a:solidFill>
                  <a:srgbClr val="BDBDBD"/>
                </a:solidFill>
                <a:effectLst/>
              </a:rPr>
              <a:t>)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    {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        </a:t>
            </a:r>
            <a:r>
              <a:rPr lang="en-GB" dirty="0">
                <a:solidFill>
                  <a:srgbClr val="6C95EB"/>
                </a:solidFill>
                <a:effectLst/>
              </a:rPr>
              <a:t>var </a:t>
            </a:r>
            <a:r>
              <a:rPr lang="en-GB" dirty="0" err="1">
                <a:solidFill>
                  <a:srgbClr val="BDBDBD"/>
                </a:solidFill>
                <a:effectLst/>
              </a:rPr>
              <a:t>tempEffect</a:t>
            </a:r>
            <a:r>
              <a:rPr lang="en-GB" dirty="0">
                <a:solidFill>
                  <a:srgbClr val="BDBDBD"/>
                </a:solidFill>
                <a:effectLst/>
              </a:rPr>
              <a:t> = </a:t>
            </a:r>
            <a:r>
              <a:rPr lang="en-GB" dirty="0" err="1">
                <a:solidFill>
                  <a:srgbClr val="C191FF"/>
                </a:solidFill>
                <a:effectLst/>
              </a:rPr>
              <a:t>Activator</a:t>
            </a:r>
            <a:r>
              <a:rPr lang="en-GB" dirty="0" err="1">
                <a:solidFill>
                  <a:srgbClr val="BDBDBD"/>
                </a:solidFill>
                <a:effectLst/>
              </a:rPr>
              <a:t>.</a:t>
            </a:r>
            <a:r>
              <a:rPr lang="en-GB" dirty="0" err="1">
                <a:solidFill>
                  <a:srgbClr val="39CC8F"/>
                </a:solidFill>
                <a:effectLst/>
              </a:rPr>
              <a:t>CreateInstance</a:t>
            </a:r>
            <a:r>
              <a:rPr lang="en-GB" dirty="0">
                <a:solidFill>
                  <a:srgbClr val="BDBDBD"/>
                </a:solidFill>
                <a:effectLst/>
              </a:rPr>
              <a:t>(type) </a:t>
            </a:r>
            <a:r>
              <a:rPr lang="en-GB" dirty="0">
                <a:solidFill>
                  <a:srgbClr val="6C95EB"/>
                </a:solidFill>
                <a:effectLst/>
              </a:rPr>
              <a:t>as </a:t>
            </a:r>
            <a:r>
              <a:rPr lang="en-GB" dirty="0">
                <a:solidFill>
                  <a:srgbClr val="C191FF"/>
                </a:solidFill>
                <a:effectLst/>
              </a:rPr>
              <a:t>T</a:t>
            </a:r>
            <a:r>
              <a:rPr lang="en-GB" dirty="0">
                <a:solidFill>
                  <a:srgbClr val="BDBDBD"/>
                </a:solidFill>
                <a:effectLst/>
              </a:rPr>
              <a:t>;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        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        </a:t>
            </a:r>
            <a:r>
              <a:rPr lang="en-GB" dirty="0">
                <a:solidFill>
                  <a:srgbClr val="6C95EB"/>
                </a:solidFill>
                <a:effectLst/>
              </a:rPr>
              <a:t>if</a:t>
            </a:r>
            <a:r>
              <a:rPr lang="en-GB" dirty="0">
                <a:solidFill>
                  <a:srgbClr val="BDBDBD"/>
                </a:solidFill>
                <a:effectLst/>
              </a:rPr>
              <a:t>(</a:t>
            </a:r>
            <a:r>
              <a:rPr lang="en-GB" dirty="0" err="1">
                <a:solidFill>
                  <a:srgbClr val="BDBDBD"/>
                </a:solidFill>
                <a:effectLst/>
              </a:rPr>
              <a:t>tempEffect</a:t>
            </a:r>
            <a:r>
              <a:rPr lang="en-GB" dirty="0">
                <a:solidFill>
                  <a:srgbClr val="BDBDBD"/>
                </a:solidFill>
                <a:effectLst/>
              </a:rPr>
              <a:t> == </a:t>
            </a:r>
            <a:r>
              <a:rPr lang="en-GB" dirty="0">
                <a:solidFill>
                  <a:srgbClr val="6C95EB"/>
                </a:solidFill>
                <a:effectLst/>
              </a:rPr>
              <a:t>null</a:t>
            </a:r>
            <a:r>
              <a:rPr lang="en-GB" dirty="0">
                <a:solidFill>
                  <a:srgbClr val="BDBDBD"/>
                </a:solidFill>
                <a:effectLst/>
              </a:rPr>
              <a:t>) </a:t>
            </a:r>
            <a:r>
              <a:rPr lang="en-GB" dirty="0">
                <a:solidFill>
                  <a:srgbClr val="6C95EB"/>
                </a:solidFill>
                <a:effectLst/>
              </a:rPr>
              <a:t>continue</a:t>
            </a:r>
            <a:r>
              <a:rPr lang="en-GB" dirty="0">
                <a:solidFill>
                  <a:srgbClr val="BDBDBD"/>
                </a:solidFill>
                <a:effectLst/>
              </a:rPr>
              <a:t>;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        </a:t>
            </a:r>
            <a:r>
              <a:rPr lang="en-GB" dirty="0" err="1">
                <a:solidFill>
                  <a:srgbClr val="C191FF"/>
                </a:solidFill>
                <a:effectLst/>
              </a:rPr>
              <a:t>Debug</a:t>
            </a:r>
            <a:r>
              <a:rPr lang="en-GB" dirty="0" err="1">
                <a:solidFill>
                  <a:srgbClr val="BDBDBD"/>
                </a:solidFill>
                <a:effectLst/>
              </a:rPr>
              <a:t>.</a:t>
            </a:r>
            <a:r>
              <a:rPr lang="en-GB" dirty="0" err="1">
                <a:solidFill>
                  <a:srgbClr val="39CC8F"/>
                </a:solidFill>
                <a:effectLst/>
              </a:rPr>
              <a:t>Log</a:t>
            </a:r>
            <a:r>
              <a:rPr lang="en-GB" dirty="0">
                <a:solidFill>
                  <a:srgbClr val="BDBDBD"/>
                </a:solidFill>
                <a:effectLst/>
              </a:rPr>
              <a:t>(</a:t>
            </a:r>
            <a:r>
              <a:rPr lang="en-GB" dirty="0">
                <a:solidFill>
                  <a:srgbClr val="C9A26D"/>
                </a:solidFill>
                <a:effectLst/>
              </a:rPr>
              <a:t>$"I am a {</a:t>
            </a:r>
            <a:r>
              <a:rPr lang="en-GB" dirty="0" err="1">
                <a:solidFill>
                  <a:srgbClr val="BDBDBD"/>
                </a:solidFill>
                <a:effectLst/>
              </a:rPr>
              <a:t>tempEffect.</a:t>
            </a:r>
            <a:r>
              <a:rPr lang="en-GB" dirty="0" err="1">
                <a:solidFill>
                  <a:srgbClr val="66C3CC"/>
                </a:solidFill>
                <a:effectLst/>
              </a:rPr>
              <a:t>Name</a:t>
            </a:r>
            <a:r>
              <a:rPr lang="en-GB" dirty="0">
                <a:solidFill>
                  <a:srgbClr val="C9A26D"/>
                </a:solidFill>
                <a:effectLst/>
              </a:rPr>
              <a:t>}"</a:t>
            </a:r>
            <a:r>
              <a:rPr lang="en-GB" dirty="0">
                <a:solidFill>
                  <a:srgbClr val="BDBDBD"/>
                </a:solidFill>
                <a:effectLst/>
              </a:rPr>
              <a:t>);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        </a:t>
            </a:r>
            <a:r>
              <a:rPr lang="en-GB" dirty="0" err="1">
                <a:solidFill>
                  <a:srgbClr val="66C3CC"/>
                </a:solidFill>
                <a:effectLst/>
              </a:rPr>
              <a:t>componentByName</a:t>
            </a:r>
            <a:r>
              <a:rPr lang="en-GB" dirty="0" err="1">
                <a:solidFill>
                  <a:srgbClr val="BDBDBD"/>
                </a:solidFill>
                <a:effectLst/>
              </a:rPr>
              <a:t>.</a:t>
            </a:r>
            <a:r>
              <a:rPr lang="en-GB" dirty="0" err="1">
                <a:solidFill>
                  <a:srgbClr val="39CC8F"/>
                </a:solidFill>
                <a:effectLst/>
              </a:rPr>
              <a:t>Add</a:t>
            </a:r>
            <a:r>
              <a:rPr lang="en-GB" dirty="0">
                <a:solidFill>
                  <a:srgbClr val="BDBDBD"/>
                </a:solidFill>
                <a:effectLst/>
              </a:rPr>
              <a:t>(</a:t>
            </a:r>
            <a:r>
              <a:rPr lang="en-GB" dirty="0" err="1">
                <a:solidFill>
                  <a:srgbClr val="BDBDBD"/>
                </a:solidFill>
                <a:effectLst/>
              </a:rPr>
              <a:t>tempEffect.</a:t>
            </a:r>
            <a:r>
              <a:rPr lang="en-GB" dirty="0" err="1">
                <a:solidFill>
                  <a:srgbClr val="66C3CC"/>
                </a:solidFill>
                <a:effectLst/>
              </a:rPr>
              <a:t>Name</a:t>
            </a:r>
            <a:r>
              <a:rPr lang="en-GB" dirty="0">
                <a:solidFill>
                  <a:srgbClr val="BDBDBD"/>
                </a:solidFill>
                <a:effectLst/>
              </a:rPr>
              <a:t>, type);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    }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}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</a:t>
            </a:r>
            <a:r>
              <a:rPr lang="en-GB" dirty="0">
                <a:solidFill>
                  <a:srgbClr val="6C95EB"/>
                </a:solidFill>
                <a:effectLst/>
              </a:rPr>
              <a:t>public static </a:t>
            </a:r>
            <a:r>
              <a:rPr lang="en-GB" dirty="0" err="1">
                <a:solidFill>
                  <a:srgbClr val="C191FF"/>
                </a:solidFill>
                <a:effectLst/>
              </a:rPr>
              <a:t>BaseFactory</a:t>
            </a:r>
            <a:r>
              <a:rPr lang="en-GB" dirty="0">
                <a:solidFill>
                  <a:srgbClr val="C191FF"/>
                </a:solidFill>
                <a:effectLst/>
              </a:rPr>
              <a:t> </a:t>
            </a:r>
            <a:r>
              <a:rPr lang="en-GB" dirty="0" err="1">
                <a:solidFill>
                  <a:srgbClr val="39CC8F"/>
                </a:solidFill>
                <a:effectLst/>
              </a:rPr>
              <a:t>GetComponentTypeByName</a:t>
            </a:r>
            <a:r>
              <a:rPr lang="en-GB" dirty="0">
                <a:solidFill>
                  <a:srgbClr val="BDBDBD"/>
                </a:solidFill>
                <a:effectLst/>
              </a:rPr>
              <a:t>(</a:t>
            </a:r>
            <a:r>
              <a:rPr lang="en-GB" dirty="0">
                <a:solidFill>
                  <a:srgbClr val="6C95EB"/>
                </a:solidFill>
                <a:effectLst/>
              </a:rPr>
              <a:t>string </a:t>
            </a:r>
            <a:r>
              <a:rPr lang="en-GB" dirty="0" err="1">
                <a:solidFill>
                  <a:srgbClr val="BDBDBD"/>
                </a:solidFill>
                <a:effectLst/>
              </a:rPr>
              <a:t>typeName</a:t>
            </a:r>
            <a:r>
              <a:rPr lang="en-GB" dirty="0">
                <a:solidFill>
                  <a:srgbClr val="BDBDBD"/>
                </a:solidFill>
                <a:effectLst/>
              </a:rPr>
              <a:t>)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{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    </a:t>
            </a:r>
            <a:r>
              <a:rPr lang="en-GB" dirty="0" err="1">
                <a:solidFill>
                  <a:srgbClr val="39CC8F"/>
                </a:solidFill>
                <a:effectLst/>
              </a:rPr>
              <a:t>InitialiseFactory</a:t>
            </a:r>
            <a:r>
              <a:rPr lang="en-GB" dirty="0">
                <a:solidFill>
                  <a:srgbClr val="BDBDBD"/>
                </a:solidFill>
                <a:effectLst/>
              </a:rPr>
              <a:t>();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    </a:t>
            </a:r>
            <a:r>
              <a:rPr lang="en-GB" dirty="0">
                <a:solidFill>
                  <a:srgbClr val="6C95EB"/>
                </a:solidFill>
                <a:effectLst/>
              </a:rPr>
              <a:t>if </a:t>
            </a:r>
            <a:r>
              <a:rPr lang="en-GB" dirty="0">
                <a:solidFill>
                  <a:srgbClr val="BDBDBD"/>
                </a:solidFill>
                <a:effectLst/>
              </a:rPr>
              <a:t>(</a:t>
            </a:r>
            <a:r>
              <a:rPr lang="en-GB" dirty="0" err="1">
                <a:solidFill>
                  <a:srgbClr val="66C3CC"/>
                </a:solidFill>
                <a:effectLst/>
              </a:rPr>
              <a:t>componentByName</a:t>
            </a:r>
            <a:r>
              <a:rPr lang="en-GB" dirty="0" err="1">
                <a:solidFill>
                  <a:srgbClr val="BDBDBD"/>
                </a:solidFill>
                <a:effectLst/>
              </a:rPr>
              <a:t>.</a:t>
            </a:r>
            <a:r>
              <a:rPr lang="en-GB" dirty="0" err="1">
                <a:solidFill>
                  <a:srgbClr val="39CC8F"/>
                </a:solidFill>
                <a:effectLst/>
              </a:rPr>
              <a:t>ContainsKey</a:t>
            </a:r>
            <a:r>
              <a:rPr lang="en-GB" dirty="0">
                <a:solidFill>
                  <a:srgbClr val="BDBDBD"/>
                </a:solidFill>
                <a:effectLst/>
              </a:rPr>
              <a:t>(</a:t>
            </a:r>
            <a:r>
              <a:rPr lang="en-GB" dirty="0" err="1">
                <a:solidFill>
                  <a:srgbClr val="BDBDBD"/>
                </a:solidFill>
                <a:effectLst/>
              </a:rPr>
              <a:t>typeName</a:t>
            </a:r>
            <a:r>
              <a:rPr lang="en-GB" dirty="0">
                <a:solidFill>
                  <a:srgbClr val="BDBDBD"/>
                </a:solidFill>
                <a:effectLst/>
              </a:rPr>
              <a:t>))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    {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        </a:t>
            </a:r>
            <a:r>
              <a:rPr lang="en-GB" dirty="0">
                <a:solidFill>
                  <a:srgbClr val="C191FF"/>
                </a:solidFill>
                <a:effectLst/>
              </a:rPr>
              <a:t>Type </a:t>
            </a:r>
            <a:r>
              <a:rPr lang="en-GB" dirty="0">
                <a:solidFill>
                  <a:srgbClr val="BDBDBD"/>
                </a:solidFill>
                <a:effectLst/>
              </a:rPr>
              <a:t>type = </a:t>
            </a:r>
            <a:r>
              <a:rPr lang="en-GB" dirty="0" err="1">
                <a:solidFill>
                  <a:srgbClr val="66C3CC"/>
                </a:solidFill>
                <a:effectLst/>
              </a:rPr>
              <a:t>componentByName</a:t>
            </a:r>
            <a:r>
              <a:rPr lang="en-GB" dirty="0">
                <a:solidFill>
                  <a:srgbClr val="BDBDBD"/>
                </a:solidFill>
                <a:effectLst/>
              </a:rPr>
              <a:t>[</a:t>
            </a:r>
            <a:r>
              <a:rPr lang="en-GB" dirty="0" err="1">
                <a:solidFill>
                  <a:srgbClr val="BDBDBD"/>
                </a:solidFill>
                <a:effectLst/>
              </a:rPr>
              <a:t>typeName</a:t>
            </a:r>
            <a:r>
              <a:rPr lang="en-GB" dirty="0">
                <a:solidFill>
                  <a:srgbClr val="BDBDBD"/>
                </a:solidFill>
                <a:effectLst/>
              </a:rPr>
              <a:t>];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        </a:t>
            </a:r>
            <a:r>
              <a:rPr lang="en-GB" dirty="0">
                <a:solidFill>
                  <a:srgbClr val="6C95EB"/>
                </a:solidFill>
                <a:effectLst/>
              </a:rPr>
              <a:t>var </a:t>
            </a:r>
            <a:r>
              <a:rPr lang="en-GB" dirty="0">
                <a:solidFill>
                  <a:srgbClr val="BDBDBD"/>
                </a:solidFill>
                <a:effectLst/>
              </a:rPr>
              <a:t>ability = </a:t>
            </a:r>
            <a:r>
              <a:rPr lang="en-GB" dirty="0" err="1">
                <a:solidFill>
                  <a:srgbClr val="C191FF"/>
                </a:solidFill>
                <a:effectLst/>
              </a:rPr>
              <a:t>Activator</a:t>
            </a:r>
            <a:r>
              <a:rPr lang="en-GB" dirty="0" err="1">
                <a:solidFill>
                  <a:srgbClr val="BDBDBD"/>
                </a:solidFill>
                <a:effectLst/>
              </a:rPr>
              <a:t>.</a:t>
            </a:r>
            <a:r>
              <a:rPr lang="en-GB" dirty="0" err="1">
                <a:solidFill>
                  <a:srgbClr val="39CC8F"/>
                </a:solidFill>
                <a:effectLst/>
              </a:rPr>
              <a:t>CreateInstance</a:t>
            </a:r>
            <a:r>
              <a:rPr lang="en-GB" dirty="0">
                <a:solidFill>
                  <a:srgbClr val="BDBDBD"/>
                </a:solidFill>
                <a:effectLst/>
              </a:rPr>
              <a:t>(type) </a:t>
            </a:r>
            <a:r>
              <a:rPr lang="en-GB" dirty="0">
                <a:solidFill>
                  <a:srgbClr val="6C95EB"/>
                </a:solidFill>
                <a:effectLst/>
              </a:rPr>
              <a:t>as </a:t>
            </a:r>
            <a:r>
              <a:rPr lang="en-GB" dirty="0" err="1">
                <a:solidFill>
                  <a:srgbClr val="C191FF"/>
                </a:solidFill>
                <a:effectLst/>
              </a:rPr>
              <a:t>BaseFactory</a:t>
            </a:r>
            <a:r>
              <a:rPr lang="en-GB" dirty="0">
                <a:solidFill>
                  <a:srgbClr val="BDBDBD"/>
                </a:solidFill>
                <a:effectLst/>
              </a:rPr>
              <a:t>;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        </a:t>
            </a:r>
            <a:r>
              <a:rPr lang="en-GB" dirty="0">
                <a:solidFill>
                  <a:srgbClr val="6C95EB"/>
                </a:solidFill>
                <a:effectLst/>
              </a:rPr>
              <a:t>return </a:t>
            </a:r>
            <a:r>
              <a:rPr lang="en-GB" dirty="0">
                <a:solidFill>
                  <a:srgbClr val="BDBDBD"/>
                </a:solidFill>
                <a:effectLst/>
              </a:rPr>
              <a:t>ability </a:t>
            </a:r>
            <a:r>
              <a:rPr lang="en-GB" dirty="0">
                <a:solidFill>
                  <a:srgbClr val="6C95EB"/>
                </a:solidFill>
                <a:effectLst/>
              </a:rPr>
              <a:t>as </a:t>
            </a:r>
            <a:r>
              <a:rPr lang="en-GB" dirty="0">
                <a:solidFill>
                  <a:srgbClr val="C191FF"/>
                </a:solidFill>
                <a:effectLst/>
              </a:rPr>
              <a:t>T</a:t>
            </a:r>
            <a:r>
              <a:rPr lang="en-GB" dirty="0">
                <a:solidFill>
                  <a:srgbClr val="BDBDBD"/>
                </a:solidFill>
                <a:effectLst/>
              </a:rPr>
              <a:t>;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    }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    </a:t>
            </a:r>
            <a:r>
              <a:rPr lang="en-GB" dirty="0">
                <a:solidFill>
                  <a:srgbClr val="6C95EB"/>
                </a:solidFill>
                <a:effectLst/>
              </a:rPr>
              <a:t>return null</a:t>
            </a:r>
            <a:r>
              <a:rPr lang="en-GB" dirty="0">
                <a:solidFill>
                  <a:srgbClr val="BDBDBD"/>
                </a:solidFill>
                <a:effectLst/>
              </a:rPr>
              <a:t>;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}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</a:t>
            </a:r>
            <a:r>
              <a:rPr lang="en-GB" dirty="0">
                <a:solidFill>
                  <a:srgbClr val="6C95EB"/>
                </a:solidFill>
                <a:effectLst/>
              </a:rPr>
              <a:t>internal static </a:t>
            </a:r>
            <a:r>
              <a:rPr lang="en-GB" dirty="0" err="1">
                <a:solidFill>
                  <a:srgbClr val="C191FF"/>
                </a:solidFill>
                <a:effectLst/>
              </a:rPr>
              <a:t>IEnumerable</a:t>
            </a:r>
            <a:r>
              <a:rPr lang="en-GB" dirty="0">
                <a:solidFill>
                  <a:srgbClr val="BDBDBD"/>
                </a:solidFill>
                <a:effectLst/>
              </a:rPr>
              <a:t>&lt;</a:t>
            </a:r>
            <a:r>
              <a:rPr lang="en-GB" dirty="0">
                <a:solidFill>
                  <a:srgbClr val="6C95EB"/>
                </a:solidFill>
                <a:effectLst/>
              </a:rPr>
              <a:t>string</a:t>
            </a:r>
            <a:r>
              <a:rPr lang="en-GB" dirty="0">
                <a:solidFill>
                  <a:srgbClr val="BDBDBD"/>
                </a:solidFill>
                <a:effectLst/>
              </a:rPr>
              <a:t>&gt; </a:t>
            </a:r>
            <a:r>
              <a:rPr lang="en-GB" dirty="0" err="1">
                <a:solidFill>
                  <a:srgbClr val="39CC8F"/>
                </a:solidFill>
                <a:effectLst/>
              </a:rPr>
              <a:t>GetComponentNames</a:t>
            </a:r>
            <a:r>
              <a:rPr lang="en-GB" dirty="0">
                <a:solidFill>
                  <a:srgbClr val="BDBDBD"/>
                </a:solidFill>
                <a:effectLst/>
              </a:rPr>
              <a:t>()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{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    </a:t>
            </a:r>
            <a:r>
              <a:rPr lang="en-GB" dirty="0" err="1">
                <a:solidFill>
                  <a:srgbClr val="39CC8F"/>
                </a:solidFill>
                <a:effectLst/>
              </a:rPr>
              <a:t>InitialiseFactory</a:t>
            </a:r>
            <a:r>
              <a:rPr lang="en-GB" dirty="0">
                <a:solidFill>
                  <a:srgbClr val="BDBDBD"/>
                </a:solidFill>
                <a:effectLst/>
              </a:rPr>
              <a:t>();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    </a:t>
            </a:r>
            <a:r>
              <a:rPr lang="en-GB" dirty="0">
                <a:solidFill>
                  <a:srgbClr val="6C95EB"/>
                </a:solidFill>
                <a:effectLst/>
              </a:rPr>
              <a:t>return </a:t>
            </a:r>
            <a:r>
              <a:rPr lang="en-GB" dirty="0" err="1">
                <a:solidFill>
                  <a:srgbClr val="66C3CC"/>
                </a:solidFill>
                <a:effectLst/>
              </a:rPr>
              <a:t>componentByName</a:t>
            </a:r>
            <a:r>
              <a:rPr lang="en-GB" dirty="0" err="1">
                <a:solidFill>
                  <a:srgbClr val="BDBDBD"/>
                </a:solidFill>
                <a:effectLst/>
              </a:rPr>
              <a:t>.</a:t>
            </a:r>
            <a:r>
              <a:rPr lang="en-GB" dirty="0" err="1">
                <a:solidFill>
                  <a:srgbClr val="66C3CC"/>
                </a:solidFill>
                <a:effectLst/>
              </a:rPr>
              <a:t>Keys</a:t>
            </a:r>
            <a:r>
              <a:rPr lang="en-GB" dirty="0">
                <a:solidFill>
                  <a:srgbClr val="BDBDBD"/>
                </a:solidFill>
                <a:effectLst/>
              </a:rPr>
              <a:t>;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}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}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565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430E-2A88-445E-9B54-7D8B59E6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Base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F7508-C8D1-7AFF-20B7-4ADEBC59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6C95EB"/>
                </a:solidFill>
                <a:effectLst/>
              </a:rPr>
              <a:t>namespace </a:t>
            </a:r>
            <a:r>
              <a:rPr lang="en-GB" dirty="0" err="1">
                <a:solidFill>
                  <a:srgbClr val="C191FF"/>
                </a:solidFill>
                <a:effectLst/>
              </a:rPr>
              <a:t>Factories</a:t>
            </a:r>
            <a:r>
              <a:rPr lang="en-GB" dirty="0" err="1">
                <a:solidFill>
                  <a:srgbClr val="BDBDBD"/>
                </a:solidFill>
                <a:effectLst/>
              </a:rPr>
              <a:t>.</a:t>
            </a:r>
            <a:r>
              <a:rPr lang="en-GB" dirty="0" err="1">
                <a:solidFill>
                  <a:srgbClr val="C191FF"/>
                </a:solidFill>
                <a:effectLst/>
              </a:rPr>
              <a:t>GenericStatic</a:t>
            </a:r>
            <a:br>
              <a:rPr lang="en-GB" dirty="0">
                <a:solidFill>
                  <a:srgbClr val="C191FF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{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</a:t>
            </a:r>
            <a:r>
              <a:rPr lang="en-GB" dirty="0">
                <a:solidFill>
                  <a:srgbClr val="6C95EB"/>
                </a:solidFill>
                <a:effectLst/>
              </a:rPr>
              <a:t>public abstract class </a:t>
            </a:r>
            <a:r>
              <a:rPr lang="en-GB" dirty="0" err="1">
                <a:solidFill>
                  <a:srgbClr val="C191FF"/>
                </a:solidFill>
                <a:effectLst/>
              </a:rPr>
              <a:t>BaseFactory</a:t>
            </a:r>
            <a:br>
              <a:rPr lang="en-GB" dirty="0">
                <a:solidFill>
                  <a:srgbClr val="C191FF"/>
                </a:solidFill>
                <a:effectLst/>
              </a:rPr>
            </a:br>
            <a:r>
              <a:rPr lang="en-GB" dirty="0">
                <a:solidFill>
                  <a:srgbClr val="C191FF"/>
                </a:solidFill>
                <a:effectLst/>
              </a:rPr>
              <a:t>    </a:t>
            </a:r>
            <a:r>
              <a:rPr lang="en-GB" dirty="0">
                <a:solidFill>
                  <a:srgbClr val="BDBDBD"/>
                </a:solidFill>
                <a:effectLst/>
              </a:rPr>
              <a:t>{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</a:t>
            </a:r>
            <a:r>
              <a:rPr lang="en-GB" dirty="0">
                <a:solidFill>
                  <a:srgbClr val="6C95EB"/>
                </a:solidFill>
                <a:effectLst/>
              </a:rPr>
              <a:t>public abstract string </a:t>
            </a:r>
            <a:r>
              <a:rPr lang="en-GB" dirty="0">
                <a:solidFill>
                  <a:srgbClr val="66C3CC"/>
                </a:solidFill>
                <a:effectLst/>
              </a:rPr>
              <a:t>Name </a:t>
            </a:r>
            <a:r>
              <a:rPr lang="en-GB" dirty="0">
                <a:solidFill>
                  <a:srgbClr val="BDBDBD"/>
                </a:solidFill>
                <a:effectLst/>
              </a:rPr>
              <a:t>{ </a:t>
            </a:r>
            <a:r>
              <a:rPr lang="en-GB" dirty="0">
                <a:solidFill>
                  <a:srgbClr val="39CC8F"/>
                </a:solidFill>
                <a:effectLst/>
              </a:rPr>
              <a:t>get</a:t>
            </a:r>
            <a:r>
              <a:rPr lang="en-GB" dirty="0">
                <a:solidFill>
                  <a:srgbClr val="BDBDBD"/>
                </a:solidFill>
                <a:effectLst/>
              </a:rPr>
              <a:t>; }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}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239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D1FD-C3F5-F0BA-6914-3A570885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Base 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24C9-314F-59AF-B8A5-006F14F4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new folder called </a:t>
            </a:r>
            <a:r>
              <a:rPr lang="en-GB" dirty="0" err="1"/>
              <a:t>AbilityDump</a:t>
            </a:r>
            <a:endParaRPr lang="en-GB" dirty="0"/>
          </a:p>
          <a:p>
            <a:r>
              <a:rPr lang="en-GB" dirty="0"/>
              <a:t>In here create a new abstract </a:t>
            </a:r>
            <a:r>
              <a:rPr lang="en-GB" dirty="0" err="1">
                <a:effectLst/>
              </a:rPr>
              <a:t>BaseAbility</a:t>
            </a:r>
            <a:r>
              <a:rPr lang="en-GB" dirty="0">
                <a:effectLst/>
              </a:rPr>
              <a:t> which inherits from </a:t>
            </a:r>
            <a:r>
              <a:rPr lang="en-GB" dirty="0" err="1">
                <a:effectLst/>
              </a:rPr>
              <a:t>BaseFactory</a:t>
            </a:r>
            <a:endParaRPr lang="en-GB" dirty="0">
              <a:effectLst/>
            </a:endParaRPr>
          </a:p>
          <a:p>
            <a:pPr marL="0" indent="0">
              <a:buNone/>
            </a:pPr>
            <a:r>
              <a:rPr lang="en-GB" dirty="0">
                <a:solidFill>
                  <a:srgbClr val="6C95EB"/>
                </a:solidFill>
                <a:effectLst/>
              </a:rPr>
              <a:t>using </a:t>
            </a:r>
            <a:r>
              <a:rPr lang="en-GB" dirty="0" err="1">
                <a:solidFill>
                  <a:srgbClr val="C191FF"/>
                </a:solidFill>
                <a:effectLst/>
              </a:rPr>
              <a:t>Factories</a:t>
            </a:r>
            <a:r>
              <a:rPr lang="en-GB" dirty="0" err="1">
                <a:solidFill>
                  <a:srgbClr val="BDBDBD"/>
                </a:solidFill>
                <a:effectLst/>
              </a:rPr>
              <a:t>.</a:t>
            </a:r>
            <a:r>
              <a:rPr lang="en-GB" dirty="0" err="1">
                <a:solidFill>
                  <a:srgbClr val="C191FF"/>
                </a:solidFill>
                <a:effectLst/>
              </a:rPr>
              <a:t>GenericStatic</a:t>
            </a:r>
            <a:r>
              <a:rPr lang="en-GB" dirty="0">
                <a:solidFill>
                  <a:srgbClr val="BDBDBD"/>
                </a:solidFill>
                <a:effectLst/>
              </a:rPr>
              <a:t>;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6C95EB"/>
                </a:solidFill>
                <a:effectLst/>
              </a:rPr>
              <a:t>namespace </a:t>
            </a:r>
            <a:r>
              <a:rPr lang="en-GB" dirty="0" err="1">
                <a:solidFill>
                  <a:srgbClr val="C191FF"/>
                </a:solidFill>
                <a:effectLst/>
              </a:rPr>
              <a:t>AbilityDump</a:t>
            </a:r>
            <a:br>
              <a:rPr lang="en-GB" dirty="0">
                <a:solidFill>
                  <a:srgbClr val="C191FF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{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</a:t>
            </a:r>
            <a:r>
              <a:rPr lang="en-GB" dirty="0">
                <a:solidFill>
                  <a:srgbClr val="6C95EB"/>
                </a:solidFill>
                <a:effectLst/>
              </a:rPr>
              <a:t>public abstract class </a:t>
            </a:r>
            <a:r>
              <a:rPr lang="en-GB" dirty="0" err="1">
                <a:solidFill>
                  <a:srgbClr val="C191FF"/>
                </a:solidFill>
                <a:effectLst/>
              </a:rPr>
              <a:t>BaseAbility</a:t>
            </a:r>
            <a:r>
              <a:rPr lang="en-GB" dirty="0"/>
              <a:t>: </a:t>
            </a:r>
            <a:r>
              <a:rPr lang="en-GB" dirty="0" err="1">
                <a:solidFill>
                  <a:srgbClr val="C191FF"/>
                </a:solidFill>
                <a:effectLst/>
              </a:rPr>
              <a:t>BaseFactory</a:t>
            </a:r>
            <a:br>
              <a:rPr lang="en-GB" dirty="0">
                <a:solidFill>
                  <a:srgbClr val="C191FF"/>
                </a:solidFill>
                <a:effectLst/>
              </a:rPr>
            </a:br>
            <a:r>
              <a:rPr lang="en-GB" dirty="0">
                <a:solidFill>
                  <a:srgbClr val="C191FF"/>
                </a:solidFill>
                <a:effectLst/>
              </a:rPr>
              <a:t>    </a:t>
            </a:r>
            <a:r>
              <a:rPr lang="en-GB" dirty="0">
                <a:solidFill>
                  <a:srgbClr val="BDBDBD"/>
                </a:solidFill>
                <a:effectLst/>
              </a:rPr>
              <a:t>{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</a:t>
            </a:r>
            <a:r>
              <a:rPr lang="en-GB" dirty="0">
                <a:solidFill>
                  <a:srgbClr val="6C95EB"/>
                </a:solidFill>
                <a:effectLst/>
              </a:rPr>
              <a:t>public abstract void </a:t>
            </a:r>
            <a:r>
              <a:rPr lang="en-GB" dirty="0">
                <a:solidFill>
                  <a:srgbClr val="39CC8F"/>
                </a:solidFill>
                <a:effectLst/>
              </a:rPr>
              <a:t>Process</a:t>
            </a:r>
            <a:r>
              <a:rPr lang="en-GB" dirty="0">
                <a:solidFill>
                  <a:srgbClr val="BDBDBD"/>
                </a:solidFill>
                <a:effectLst/>
              </a:rPr>
              <a:t>();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}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488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DABE-D9F1-0A5A-0A69-1D117954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Refactored 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77381-A129-82FC-5889-C5D5374AF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Any old ability like </a:t>
            </a:r>
            <a:r>
              <a:rPr lang="en-GB" dirty="0" err="1">
                <a:effectLst/>
              </a:rPr>
              <a:t>SpeedWaveAbility</a:t>
            </a:r>
            <a:r>
              <a:rPr lang="en-GB" dirty="0">
                <a:effectLst/>
              </a:rPr>
              <a:t> can be dumped here, just </a:t>
            </a:r>
            <a:r>
              <a:rPr lang="en-GB" dirty="0"/>
              <a:t>i</a:t>
            </a:r>
            <a:r>
              <a:rPr lang="en-GB" dirty="0">
                <a:effectLst/>
              </a:rPr>
              <a:t>nherit from </a:t>
            </a:r>
            <a:r>
              <a:rPr lang="en-GB" dirty="0" err="1">
                <a:effectLst/>
              </a:rPr>
              <a:t>BaseAbility</a:t>
            </a:r>
            <a:endParaRPr lang="en-GB" dirty="0">
              <a:effectLst/>
            </a:endParaRPr>
          </a:p>
          <a:p>
            <a:pPr marL="0" indent="0">
              <a:buNone/>
            </a:pPr>
            <a:r>
              <a:rPr lang="en-GB" dirty="0">
                <a:solidFill>
                  <a:srgbClr val="6C95EB"/>
                </a:solidFill>
                <a:effectLst/>
              </a:rPr>
              <a:t>using </a:t>
            </a:r>
            <a:r>
              <a:rPr lang="en-GB" dirty="0" err="1">
                <a:solidFill>
                  <a:srgbClr val="C191FF"/>
                </a:solidFill>
                <a:effectLst/>
              </a:rPr>
              <a:t>UnityEngine</a:t>
            </a:r>
            <a:r>
              <a:rPr lang="en-GB" dirty="0">
                <a:solidFill>
                  <a:srgbClr val="BDBDBD"/>
                </a:solidFill>
                <a:effectLst/>
              </a:rPr>
              <a:t>;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6C95EB"/>
                </a:solidFill>
                <a:effectLst/>
              </a:rPr>
              <a:t>namespace </a:t>
            </a:r>
            <a:r>
              <a:rPr lang="en-GB" dirty="0" err="1">
                <a:solidFill>
                  <a:srgbClr val="C191FF"/>
                </a:solidFill>
                <a:effectLst/>
              </a:rPr>
              <a:t>AbilityDump</a:t>
            </a:r>
            <a:r>
              <a:rPr lang="en-GB" dirty="0">
                <a:solidFill>
                  <a:srgbClr val="C191FF"/>
                </a:solidFill>
                <a:effectLst/>
              </a:rPr>
              <a:t> </a:t>
            </a:r>
            <a:br>
              <a:rPr lang="en-GB" dirty="0">
                <a:solidFill>
                  <a:srgbClr val="C191FF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{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</a:t>
            </a:r>
            <a:r>
              <a:rPr lang="en-GB" dirty="0">
                <a:solidFill>
                  <a:srgbClr val="6C95EB"/>
                </a:solidFill>
                <a:effectLst/>
              </a:rPr>
              <a:t>public class </a:t>
            </a:r>
            <a:r>
              <a:rPr lang="en-GB" dirty="0" err="1">
                <a:solidFill>
                  <a:srgbClr val="787878"/>
                </a:solidFill>
                <a:effectLst/>
              </a:rPr>
              <a:t>SpeedWaveAbility</a:t>
            </a:r>
            <a:r>
              <a:rPr lang="en-GB" dirty="0">
                <a:solidFill>
                  <a:srgbClr val="787878"/>
                </a:solidFill>
                <a:effectLst/>
              </a:rPr>
              <a:t> </a:t>
            </a:r>
            <a:r>
              <a:rPr lang="en-GB" dirty="0"/>
              <a:t>: </a:t>
            </a:r>
            <a:r>
              <a:rPr lang="en-GB" dirty="0" err="1">
                <a:solidFill>
                  <a:srgbClr val="C191FF"/>
                </a:solidFill>
                <a:effectLst/>
              </a:rPr>
              <a:t>BaseAbility</a:t>
            </a:r>
            <a:br>
              <a:rPr lang="en-GB" dirty="0">
                <a:solidFill>
                  <a:srgbClr val="C191FF"/>
                </a:solidFill>
                <a:effectLst/>
              </a:rPr>
            </a:br>
            <a:r>
              <a:rPr lang="en-GB" dirty="0">
                <a:solidFill>
                  <a:srgbClr val="C191FF"/>
                </a:solidFill>
                <a:effectLst/>
              </a:rPr>
              <a:t>    </a:t>
            </a:r>
            <a:r>
              <a:rPr lang="en-GB" dirty="0">
                <a:solidFill>
                  <a:srgbClr val="BDBDBD"/>
                </a:solidFill>
                <a:effectLst/>
              </a:rPr>
              <a:t>{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</a:t>
            </a:r>
            <a:r>
              <a:rPr lang="en-GB" dirty="0">
                <a:solidFill>
                  <a:srgbClr val="6C95EB"/>
                </a:solidFill>
                <a:effectLst/>
              </a:rPr>
              <a:t>public override string </a:t>
            </a:r>
            <a:r>
              <a:rPr lang="en-GB" dirty="0">
                <a:solidFill>
                  <a:srgbClr val="66C3CC"/>
                </a:solidFill>
                <a:effectLst/>
              </a:rPr>
              <a:t>Name </a:t>
            </a:r>
            <a:r>
              <a:rPr lang="en-GB" dirty="0"/>
              <a:t>=&gt; </a:t>
            </a:r>
            <a:r>
              <a:rPr lang="en-GB" dirty="0">
                <a:solidFill>
                  <a:srgbClr val="C9A26D"/>
                </a:solidFill>
                <a:effectLst/>
              </a:rPr>
              <a:t>"Speed Wave"</a:t>
            </a:r>
            <a:r>
              <a:rPr lang="en-GB" dirty="0">
                <a:solidFill>
                  <a:srgbClr val="BDBDBD"/>
                </a:solidFill>
                <a:effectLst/>
              </a:rPr>
              <a:t>;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</a:t>
            </a:r>
            <a:r>
              <a:rPr lang="en-GB" dirty="0">
                <a:solidFill>
                  <a:srgbClr val="6C95EB"/>
                </a:solidFill>
                <a:effectLst/>
              </a:rPr>
              <a:t>public override void </a:t>
            </a:r>
            <a:r>
              <a:rPr lang="en-GB" dirty="0">
                <a:solidFill>
                  <a:srgbClr val="39CC8F"/>
                </a:solidFill>
                <a:effectLst/>
              </a:rPr>
              <a:t>Process</a:t>
            </a:r>
            <a:r>
              <a:rPr lang="en-GB" dirty="0">
                <a:solidFill>
                  <a:srgbClr val="BDBDBD"/>
                </a:solidFill>
                <a:effectLst/>
              </a:rPr>
              <a:t>()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{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   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    </a:t>
            </a:r>
            <a:r>
              <a:rPr lang="en-GB" dirty="0">
                <a:solidFill>
                  <a:srgbClr val="6C95EB"/>
                </a:solidFill>
                <a:effectLst/>
              </a:rPr>
              <a:t>var </a:t>
            </a:r>
            <a:r>
              <a:rPr lang="en-GB" dirty="0">
                <a:solidFill>
                  <a:srgbClr val="BDBDBD"/>
                </a:solidFill>
                <a:effectLst/>
              </a:rPr>
              <a:t>player = </a:t>
            </a:r>
            <a:r>
              <a:rPr lang="en-GB" dirty="0" err="1">
                <a:solidFill>
                  <a:srgbClr val="C191FF"/>
                </a:solidFill>
                <a:effectLst/>
              </a:rPr>
              <a:t>GameObject</a:t>
            </a:r>
            <a:r>
              <a:rPr lang="en-GB" dirty="0" err="1">
                <a:solidFill>
                  <a:srgbClr val="BDBDBD"/>
                </a:solidFill>
                <a:effectLst/>
              </a:rPr>
              <a:t>.</a:t>
            </a:r>
            <a:r>
              <a:rPr lang="en-GB" dirty="0" err="1">
                <a:solidFill>
                  <a:srgbClr val="39CC8F"/>
                </a:solidFill>
                <a:effectLst/>
              </a:rPr>
              <a:t>FindObjectOfType</a:t>
            </a:r>
            <a:r>
              <a:rPr lang="en-GB" dirty="0">
                <a:solidFill>
                  <a:srgbClr val="BDBDBD"/>
                </a:solidFill>
                <a:effectLst/>
              </a:rPr>
              <a:t>&lt;</a:t>
            </a:r>
            <a:r>
              <a:rPr lang="en-GB" dirty="0" err="1">
                <a:solidFill>
                  <a:srgbClr val="C191FF"/>
                </a:solidFill>
                <a:effectLst/>
              </a:rPr>
              <a:t>PlayerNav</a:t>
            </a:r>
            <a:r>
              <a:rPr lang="en-GB" dirty="0">
                <a:solidFill>
                  <a:srgbClr val="BDBDBD"/>
                </a:solidFill>
                <a:effectLst/>
              </a:rPr>
              <a:t>&gt;();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    </a:t>
            </a:r>
            <a:r>
              <a:rPr lang="en-GB" dirty="0" err="1">
                <a:solidFill>
                  <a:srgbClr val="C191FF"/>
                </a:solidFill>
                <a:effectLst/>
              </a:rPr>
              <a:t>Debug</a:t>
            </a:r>
            <a:r>
              <a:rPr lang="en-GB" dirty="0" err="1">
                <a:solidFill>
                  <a:srgbClr val="BDBDBD"/>
                </a:solidFill>
                <a:effectLst/>
              </a:rPr>
              <a:t>.</a:t>
            </a:r>
            <a:r>
              <a:rPr lang="en-GB" dirty="0" err="1">
                <a:solidFill>
                  <a:srgbClr val="39CC8F"/>
                </a:solidFill>
                <a:effectLst/>
              </a:rPr>
              <a:t>Log</a:t>
            </a:r>
            <a:r>
              <a:rPr lang="en-GB" dirty="0">
                <a:solidFill>
                  <a:srgbClr val="BDBDBD"/>
                </a:solidFill>
                <a:effectLst/>
              </a:rPr>
              <a:t>(</a:t>
            </a:r>
            <a:r>
              <a:rPr lang="en-GB" dirty="0">
                <a:solidFill>
                  <a:srgbClr val="C9A26D"/>
                </a:solidFill>
                <a:effectLst/>
              </a:rPr>
              <a:t>"Ability : " </a:t>
            </a:r>
            <a:r>
              <a:rPr lang="en-GB" dirty="0">
                <a:solidFill>
                  <a:srgbClr val="BDBDBD"/>
                </a:solidFill>
                <a:effectLst/>
              </a:rPr>
              <a:t>+ </a:t>
            </a:r>
            <a:r>
              <a:rPr lang="en-GB" dirty="0">
                <a:solidFill>
                  <a:srgbClr val="66C3CC"/>
                </a:solidFill>
                <a:effectLst/>
              </a:rPr>
              <a:t>Name</a:t>
            </a:r>
            <a:r>
              <a:rPr lang="en-GB" dirty="0">
                <a:solidFill>
                  <a:srgbClr val="BDBDBD"/>
                </a:solidFill>
                <a:effectLst/>
              </a:rPr>
              <a:t>);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    </a:t>
            </a:r>
            <a:r>
              <a:rPr lang="en-GB" dirty="0" err="1">
                <a:solidFill>
                  <a:srgbClr val="BDBDBD"/>
                </a:solidFill>
                <a:effectLst/>
              </a:rPr>
              <a:t>player.</a:t>
            </a:r>
            <a:r>
              <a:rPr lang="en-GB" dirty="0" err="1">
                <a:solidFill>
                  <a:srgbClr val="66C3CC"/>
                </a:solidFill>
                <a:effectLst/>
              </a:rPr>
              <a:t>Speed</a:t>
            </a:r>
            <a:r>
              <a:rPr lang="en-GB" dirty="0">
                <a:solidFill>
                  <a:srgbClr val="66C3CC"/>
                </a:solidFill>
                <a:effectLst/>
              </a:rPr>
              <a:t> </a:t>
            </a:r>
            <a:r>
              <a:rPr lang="en-GB" dirty="0">
                <a:solidFill>
                  <a:srgbClr val="BDBDBD"/>
                </a:solidFill>
                <a:effectLst/>
              </a:rPr>
              <a:t>= </a:t>
            </a:r>
            <a:r>
              <a:rPr lang="en-GB" dirty="0">
                <a:solidFill>
                  <a:srgbClr val="ED94C0"/>
                </a:solidFill>
                <a:effectLst/>
              </a:rPr>
              <a:t>40</a:t>
            </a:r>
            <a:r>
              <a:rPr lang="en-GB" dirty="0">
                <a:solidFill>
                  <a:srgbClr val="BDBDBD"/>
                </a:solidFill>
                <a:effectLst/>
              </a:rPr>
              <a:t>;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    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}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    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    }</a:t>
            </a:r>
            <a:br>
              <a:rPr lang="en-GB" dirty="0">
                <a:solidFill>
                  <a:srgbClr val="BDBDBD"/>
                </a:solidFill>
                <a:effectLst/>
              </a:rPr>
            </a:br>
            <a:r>
              <a:rPr lang="en-GB" dirty="0">
                <a:solidFill>
                  <a:srgbClr val="BDBDBD"/>
                </a:solidFill>
                <a:effectLst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164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170C-7E01-07B2-C30A-3E01B4D3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it: </a:t>
            </a:r>
            <a:r>
              <a:rPr lang="en-GB" dirty="0">
                <a:effectLst/>
              </a:rPr>
              <a:t>Ability Panel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289B-7836-345F-EC80-A953FE4B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effectLst/>
              </a:rPr>
              <a:t>AbilityPanel</a:t>
            </a:r>
            <a:r>
              <a:rPr lang="en-GB" dirty="0">
                <a:effectLst/>
              </a:rPr>
              <a:t> can be modified to use any collection of factory based classes</a:t>
            </a:r>
          </a:p>
          <a:p>
            <a:r>
              <a:rPr lang="en-GB" dirty="0"/>
              <a:t>Now add these:</a:t>
            </a:r>
          </a:p>
          <a:p>
            <a:pPr lvl="1"/>
            <a:r>
              <a:rPr lang="en-GB" dirty="0">
                <a:solidFill>
                  <a:srgbClr val="6C95EB"/>
                </a:solidFill>
                <a:effectLst/>
              </a:rPr>
              <a:t>using </a:t>
            </a:r>
            <a:r>
              <a:rPr lang="en-GB" dirty="0" err="1">
                <a:solidFill>
                  <a:srgbClr val="C191FF"/>
                </a:solidFill>
                <a:effectLst/>
              </a:rPr>
              <a:t>Factories</a:t>
            </a:r>
            <a:r>
              <a:rPr lang="en-GB" dirty="0" err="1">
                <a:solidFill>
                  <a:srgbClr val="BDBDBD"/>
                </a:solidFill>
                <a:effectLst/>
              </a:rPr>
              <a:t>.</a:t>
            </a:r>
            <a:r>
              <a:rPr lang="en-GB" dirty="0" err="1">
                <a:solidFill>
                  <a:srgbClr val="C191FF"/>
                </a:solidFill>
                <a:effectLst/>
              </a:rPr>
              <a:t>GenericStatic</a:t>
            </a:r>
            <a:r>
              <a:rPr lang="en-GB" dirty="0">
                <a:solidFill>
                  <a:srgbClr val="BDBDBD"/>
                </a:solidFill>
                <a:effectLst/>
              </a:rPr>
              <a:t>;</a:t>
            </a:r>
          </a:p>
          <a:p>
            <a:pPr lvl="1"/>
            <a:r>
              <a:rPr lang="en-GB" dirty="0">
                <a:solidFill>
                  <a:srgbClr val="6C95EB"/>
                </a:solidFill>
                <a:effectLst/>
              </a:rPr>
              <a:t>using </a:t>
            </a:r>
            <a:r>
              <a:rPr lang="en-GB" dirty="0" err="1">
                <a:solidFill>
                  <a:srgbClr val="C191FF"/>
                </a:solidFill>
                <a:effectLst/>
              </a:rPr>
              <a:t>AbilityDump</a:t>
            </a:r>
            <a:r>
              <a:rPr lang="en-GB" dirty="0">
                <a:solidFill>
                  <a:srgbClr val="BDBDBD"/>
                </a:solidFill>
                <a:effectLst/>
              </a:rPr>
              <a:t>;</a:t>
            </a:r>
            <a:endParaRPr lang="en-GB" dirty="0">
              <a:solidFill>
                <a:srgbClr val="BDBDBD"/>
              </a:solidFill>
            </a:endParaRPr>
          </a:p>
          <a:p>
            <a:r>
              <a:rPr lang="en-GB" dirty="0">
                <a:effectLst/>
              </a:rPr>
              <a:t>The foreach loop now can request by class type:</a:t>
            </a:r>
          </a:p>
          <a:p>
            <a:pPr marL="0" indent="0">
              <a:buNone/>
            </a:pPr>
            <a:r>
              <a:rPr lang="en-GB" dirty="0">
                <a:solidFill>
                  <a:srgbClr val="6C95EB"/>
                </a:solidFill>
                <a:effectLst/>
              </a:rPr>
              <a:t>foreach </a:t>
            </a:r>
            <a:r>
              <a:rPr lang="en-GB" dirty="0">
                <a:solidFill>
                  <a:srgbClr val="BDBDBD"/>
                </a:solidFill>
                <a:effectLst/>
              </a:rPr>
              <a:t>(</a:t>
            </a:r>
            <a:r>
              <a:rPr lang="en-GB" dirty="0">
                <a:solidFill>
                  <a:srgbClr val="6C95EB"/>
                </a:solidFill>
                <a:effectLst/>
              </a:rPr>
              <a:t>string </a:t>
            </a:r>
            <a:r>
              <a:rPr lang="en-GB" dirty="0">
                <a:solidFill>
                  <a:srgbClr val="BDBDBD"/>
                </a:solidFill>
                <a:effectLst/>
              </a:rPr>
              <a:t>name </a:t>
            </a:r>
            <a:r>
              <a:rPr lang="en-GB" dirty="0">
                <a:solidFill>
                  <a:srgbClr val="6C95EB"/>
                </a:solidFill>
                <a:effectLst/>
              </a:rPr>
              <a:t>in </a:t>
            </a:r>
            <a:r>
              <a:rPr lang="en-GB" dirty="0" err="1">
                <a:solidFill>
                  <a:srgbClr val="C191FF"/>
                </a:solidFill>
                <a:effectLst/>
              </a:rPr>
              <a:t>GenericStaticFactory</a:t>
            </a:r>
            <a:r>
              <a:rPr lang="en-GB" dirty="0">
                <a:solidFill>
                  <a:srgbClr val="BDBDBD"/>
                </a:solidFill>
                <a:effectLst/>
              </a:rPr>
              <a:t>&lt;</a:t>
            </a:r>
            <a:r>
              <a:rPr lang="en-GB" dirty="0" err="1">
                <a:solidFill>
                  <a:srgbClr val="C191FF"/>
                </a:solidFill>
                <a:effectLst/>
              </a:rPr>
              <a:t>BaseAbility</a:t>
            </a:r>
            <a:r>
              <a:rPr lang="en-GB" dirty="0">
                <a:solidFill>
                  <a:srgbClr val="BDBDBD"/>
                </a:solidFill>
                <a:effectLst/>
              </a:rPr>
              <a:t>&gt;.</a:t>
            </a:r>
            <a:r>
              <a:rPr lang="en-GB" dirty="0" err="1">
                <a:solidFill>
                  <a:srgbClr val="39CC8F"/>
                </a:solidFill>
                <a:effectLst/>
              </a:rPr>
              <a:t>GetComponentNames</a:t>
            </a:r>
            <a:r>
              <a:rPr lang="en-GB" dirty="0">
                <a:solidFill>
                  <a:srgbClr val="BDBDBD"/>
                </a:solidFill>
                <a:effectLst/>
              </a:rPr>
              <a:t>())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718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E732-9912-10AA-3B39-CCC030C0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Button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E389-3323-1031-C650-1D0FBE30D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Likewise add same using statements</a:t>
            </a:r>
          </a:p>
          <a:p>
            <a:pPr lvl="1"/>
            <a:r>
              <a:rPr lang="en-GB" dirty="0">
                <a:solidFill>
                  <a:srgbClr val="6C95EB"/>
                </a:solidFill>
                <a:effectLst/>
              </a:rPr>
              <a:t>using </a:t>
            </a:r>
            <a:r>
              <a:rPr lang="en-GB" dirty="0" err="1">
                <a:solidFill>
                  <a:srgbClr val="C191FF"/>
                </a:solidFill>
                <a:effectLst/>
              </a:rPr>
              <a:t>Factories</a:t>
            </a:r>
            <a:r>
              <a:rPr lang="en-GB" dirty="0" err="1">
                <a:solidFill>
                  <a:srgbClr val="BDBDBD"/>
                </a:solidFill>
                <a:effectLst/>
              </a:rPr>
              <a:t>.</a:t>
            </a:r>
            <a:r>
              <a:rPr lang="en-GB" dirty="0" err="1">
                <a:solidFill>
                  <a:srgbClr val="C191FF"/>
                </a:solidFill>
                <a:effectLst/>
              </a:rPr>
              <a:t>GenericStatic</a:t>
            </a:r>
            <a:r>
              <a:rPr lang="en-GB" dirty="0">
                <a:solidFill>
                  <a:srgbClr val="BDBDBD"/>
                </a:solidFill>
                <a:effectLst/>
              </a:rPr>
              <a:t>;</a:t>
            </a:r>
          </a:p>
          <a:p>
            <a:pPr lvl="1"/>
            <a:r>
              <a:rPr lang="en-GB" dirty="0">
                <a:solidFill>
                  <a:srgbClr val="6C95EB"/>
                </a:solidFill>
                <a:effectLst/>
              </a:rPr>
              <a:t>using </a:t>
            </a:r>
            <a:r>
              <a:rPr lang="en-GB" dirty="0" err="1">
                <a:solidFill>
                  <a:srgbClr val="C191FF"/>
                </a:solidFill>
                <a:effectLst/>
              </a:rPr>
              <a:t>AbilityDump</a:t>
            </a:r>
            <a:r>
              <a:rPr lang="en-GB" dirty="0">
                <a:solidFill>
                  <a:srgbClr val="BDBDBD"/>
                </a:solidFill>
                <a:effectLst/>
              </a:rPr>
              <a:t>;</a:t>
            </a:r>
            <a:endParaRPr lang="en-GB" dirty="0">
              <a:solidFill>
                <a:srgbClr val="BDBDBD"/>
              </a:solidFill>
            </a:endParaRPr>
          </a:p>
          <a:p>
            <a:r>
              <a:rPr lang="en-GB" dirty="0"/>
              <a:t>Now edit </a:t>
            </a:r>
            <a:r>
              <a:rPr lang="en-GB" dirty="0" err="1"/>
              <a:t>SetAbilityName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66C3CC"/>
                </a:solidFill>
                <a:effectLst/>
              </a:rPr>
              <a:t>ability </a:t>
            </a:r>
            <a:r>
              <a:rPr lang="en-GB" dirty="0">
                <a:solidFill>
                  <a:srgbClr val="BDBDBD"/>
                </a:solidFill>
                <a:effectLst/>
              </a:rPr>
              <a:t>= </a:t>
            </a:r>
            <a:r>
              <a:rPr lang="en-GB" dirty="0" err="1">
                <a:solidFill>
                  <a:srgbClr val="C191FF"/>
                </a:solidFill>
                <a:effectLst/>
              </a:rPr>
              <a:t>GenericStaticFactory</a:t>
            </a:r>
            <a:r>
              <a:rPr lang="en-GB" dirty="0">
                <a:solidFill>
                  <a:srgbClr val="BDBDBD"/>
                </a:solidFill>
                <a:effectLst/>
              </a:rPr>
              <a:t>&lt;</a:t>
            </a:r>
            <a:r>
              <a:rPr lang="en-GB" dirty="0" err="1">
                <a:solidFill>
                  <a:srgbClr val="C191FF"/>
                </a:solidFill>
                <a:effectLst/>
              </a:rPr>
              <a:t>BaseAbility</a:t>
            </a:r>
            <a:r>
              <a:rPr lang="en-GB" dirty="0">
                <a:solidFill>
                  <a:srgbClr val="BDBDBD"/>
                </a:solidFill>
                <a:effectLst/>
              </a:rPr>
              <a:t>&gt;.</a:t>
            </a:r>
            <a:r>
              <a:rPr lang="en-GB" dirty="0" err="1">
                <a:solidFill>
                  <a:srgbClr val="39CC8F"/>
                </a:solidFill>
                <a:effectLst/>
              </a:rPr>
              <a:t>GetComponentTypeByName</a:t>
            </a:r>
            <a:r>
              <a:rPr lang="en-GB" dirty="0">
                <a:solidFill>
                  <a:srgbClr val="BDBDBD"/>
                </a:solidFill>
                <a:effectLst/>
              </a:rPr>
              <a:t>(name) </a:t>
            </a:r>
            <a:r>
              <a:rPr lang="en-GB" dirty="0">
                <a:solidFill>
                  <a:srgbClr val="6C95EB"/>
                </a:solidFill>
                <a:effectLst/>
              </a:rPr>
              <a:t>as </a:t>
            </a:r>
            <a:r>
              <a:rPr lang="en-GB" dirty="0" err="1">
                <a:solidFill>
                  <a:srgbClr val="C191FF"/>
                </a:solidFill>
                <a:effectLst/>
              </a:rPr>
              <a:t>BaseAbility</a:t>
            </a:r>
            <a:r>
              <a:rPr lang="en-GB" dirty="0">
                <a:solidFill>
                  <a:srgbClr val="BDBDBD"/>
                </a:solidFill>
                <a:effectLst/>
              </a:rPr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866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E31A-E185-29D1-CE98-03B0C0C9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6B19E-0857-1C6C-D2AC-01198A521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generic factory system reusable for any application</a:t>
            </a:r>
          </a:p>
          <a:p>
            <a:r>
              <a:rPr lang="en-GB" dirty="0"/>
              <a:t>Code is SOLID</a:t>
            </a:r>
          </a:p>
          <a:p>
            <a:r>
              <a:rPr lang="en-GB" dirty="0"/>
              <a:t>Want another ability? Simply add one to the </a:t>
            </a:r>
            <a:r>
              <a:rPr lang="en-GB" dirty="0" err="1"/>
              <a:t>AbilityDump</a:t>
            </a:r>
            <a:r>
              <a:rPr lang="en-GB" dirty="0"/>
              <a:t> folder, no more work to do!</a:t>
            </a:r>
          </a:p>
          <a:p>
            <a:r>
              <a:rPr lang="en-GB" dirty="0"/>
              <a:t>Remove an ability, just delete file!</a:t>
            </a:r>
          </a:p>
          <a:p>
            <a:r>
              <a:rPr lang="en-GB" dirty="0"/>
              <a:t>Want a new kind of factory? Re-Use the same </a:t>
            </a:r>
            <a:r>
              <a:rPr lang="en-GB" dirty="0" err="1"/>
              <a:t>BaseFactory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0660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93B-2568-DE4E-A886-0BFF7339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GB" sz="3000">
                <a:solidFill>
                  <a:srgbClr val="FFFFFF"/>
                </a:solidFill>
              </a:rPr>
              <a:t>Learning Outcomes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646E70-7473-4E80-AF9A-88EE5B2CD0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919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4A29-CC8B-ED48-814E-70782DDF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Factory Pattern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6111-92D5-8649-99F4-A279EE626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will be creating three versions of this Factory Pattern example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Simple</a:t>
            </a:r>
            <a:r>
              <a:rPr lang="en-US" dirty="0"/>
              <a:t> version using a switch case statement</a:t>
            </a:r>
          </a:p>
          <a:p>
            <a:pPr lvl="1"/>
            <a:r>
              <a:rPr lang="en-US" dirty="0"/>
              <a:t>An enhanced version using </a:t>
            </a:r>
            <a:r>
              <a:rPr lang="en-US" b="1" dirty="0"/>
              <a:t>Reflection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Static</a:t>
            </a:r>
            <a:r>
              <a:rPr lang="en-US" dirty="0"/>
              <a:t> version for real world usage</a:t>
            </a:r>
          </a:p>
          <a:p>
            <a:r>
              <a:rPr lang="en-US" dirty="0"/>
              <a:t>Start by creating a folder called Factories</a:t>
            </a:r>
          </a:p>
          <a:p>
            <a:pPr lvl="1"/>
            <a:r>
              <a:rPr lang="en-US" dirty="0"/>
              <a:t>Inside Factories create three sub folders: Simple, Reflection and Static</a:t>
            </a:r>
          </a:p>
          <a:p>
            <a:pPr lvl="1"/>
            <a:r>
              <a:rPr lang="en-US" dirty="0"/>
              <a:t>For the first example your namespace should look like this:</a:t>
            </a:r>
          </a:p>
          <a:p>
            <a:pPr marL="274320" lvl="1" indent="0">
              <a:buNone/>
            </a:pPr>
            <a:r>
              <a:rPr lang="en-US" dirty="0"/>
              <a:t>namespace </a:t>
            </a:r>
            <a:r>
              <a:rPr lang="en-US" dirty="0" err="1"/>
              <a:t>Factories.Simple</a:t>
            </a:r>
            <a:r>
              <a:rPr lang="en-US" dirty="0"/>
              <a:t>{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A namespace allows us to </a:t>
            </a:r>
            <a:r>
              <a:rPr lang="en-US" dirty="0" err="1"/>
              <a:t>compartmentalise</a:t>
            </a:r>
            <a:r>
              <a:rPr lang="en-US" dirty="0"/>
              <a:t> code which share the same class names</a:t>
            </a:r>
          </a:p>
        </p:txBody>
      </p:sp>
    </p:spTree>
    <p:extLst>
      <p:ext uri="{BB962C8B-B14F-4D97-AF65-F5344CB8AC3E}">
        <p14:creationId xmlns:p14="http://schemas.microsoft.com/office/powerpoint/2010/main" val="3306875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8D2E-A110-A84A-8140-5AD7BD47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515E9-DA15-374C-84E6-0A91272D5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https://en.wikibooks.org/wiki/C_Sharp_Programming/Design_Patterns</a:t>
            </a:r>
            <a:endParaRPr lang="en-GB" dirty="0"/>
          </a:p>
          <a:p>
            <a:r>
              <a:rPr lang="en-GB" dirty="0">
                <a:hlinkClick r:id="rId2"/>
              </a:rPr>
              <a:t>http://www.unitygeek.com/unity_c_singleton/</a:t>
            </a:r>
            <a:endParaRPr lang="en-GB" dirty="0"/>
          </a:p>
          <a:p>
            <a:r>
              <a:rPr lang="en-GB" dirty="0">
                <a:hlinkClick r:id="rId3"/>
              </a:rPr>
              <a:t>https://unity3d.college/2018/12/12/creating-objects-in-unity3d-using-the-factory-pattern/</a:t>
            </a:r>
            <a:endParaRPr lang="en-GB" dirty="0"/>
          </a:p>
          <a:p>
            <a:r>
              <a:rPr lang="en-GB" dirty="0"/>
              <a:t>OCP: https://code-</a:t>
            </a:r>
            <a:r>
              <a:rPr lang="en-GB" dirty="0" err="1"/>
              <a:t>maze.com</a:t>
            </a:r>
            <a:r>
              <a:rPr lang="en-GB" dirty="0"/>
              <a:t>/open-closed-principle/</a:t>
            </a:r>
          </a:p>
          <a:p>
            <a:r>
              <a:rPr lang="en-GB" dirty="0"/>
              <a:t>Unity OCP Discussion: </a:t>
            </a:r>
            <a:r>
              <a:rPr lang="en-GB" dirty="0">
                <a:hlinkClick r:id="rId4"/>
              </a:rPr>
              <a:t>https://forum.unity.com/threads/anyone-using-solid-approach-to-development.97145/</a:t>
            </a:r>
            <a:endParaRPr lang="en-GB" dirty="0"/>
          </a:p>
          <a:p>
            <a:r>
              <a:rPr lang="en-GB" dirty="0">
                <a:hlinkClick r:id="rId5"/>
              </a:rPr>
              <a:t>https://unity3d.com/learn/tutorials/s/scripting</a:t>
            </a:r>
            <a:endParaRPr lang="en-GB" dirty="0"/>
          </a:p>
          <a:p>
            <a:r>
              <a:rPr lang="en-GB" dirty="0">
                <a:hlinkClick r:id="rId6"/>
              </a:rPr>
              <a:t>https://www.patrykgalach.com/2019/03/28/implementing-factory-design-pattern-in-unity/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581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8859-5048-474B-BCB6-2383B0EE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Ability system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271D7-66DD-2144-977B-2547F6C1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create a couple of classes first to demonstrate how this can be used. </a:t>
            </a:r>
          </a:p>
          <a:p>
            <a:r>
              <a:rPr lang="en-US" dirty="0"/>
              <a:t>Here we take the example of a Special Ability system. </a:t>
            </a:r>
          </a:p>
          <a:p>
            <a:pPr marL="0" indent="0">
              <a:buNone/>
            </a:pPr>
            <a:r>
              <a:rPr lang="en-US" dirty="0"/>
              <a:t>public abstract class </a:t>
            </a:r>
            <a:r>
              <a:rPr lang="en-US" dirty="0" err="1"/>
              <a:t>BaseAbility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// a simple base class </a:t>
            </a:r>
          </a:p>
          <a:p>
            <a:pPr marL="0" indent="0">
              <a:buNone/>
            </a:pPr>
            <a:r>
              <a:rPr lang="en-US" dirty="0"/>
              <a:t>	public abstract void Process();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78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42E2-DD00-154C-9C58-F130C3C4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Base Ability Inheritance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A32F-7C3F-654A-B41F-2F41D505C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829" y="2121408"/>
            <a:ext cx="6482419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CommonAbility</a:t>
            </a:r>
            <a:r>
              <a:rPr lang="en-US" dirty="0"/>
              <a:t> </a:t>
            </a:r>
            <a:r>
              <a:rPr lang="en-US" sz="1800" dirty="0"/>
              <a:t>: </a:t>
            </a:r>
            <a:r>
              <a:rPr lang="en-US" dirty="0" err="1"/>
              <a:t>BaseAbility</a:t>
            </a:r>
            <a:br>
              <a:rPr lang="en-US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dirty="0"/>
              <a:t>public override void Process</a:t>
            </a:r>
            <a:r>
              <a:rPr lang="en-US" sz="1800" dirty="0"/>
              <a:t>()</a:t>
            </a:r>
            <a:br>
              <a:rPr lang="en-US" sz="1800" dirty="0"/>
            </a:br>
            <a:r>
              <a:rPr lang="en-US" sz="1800" dirty="0"/>
              <a:t>    {</a:t>
            </a:r>
            <a:br>
              <a:rPr lang="en-US" sz="1800" dirty="0"/>
            </a:br>
            <a:r>
              <a:rPr lang="en-US" sz="1800" dirty="0"/>
              <a:t>       </a:t>
            </a:r>
            <a:br>
              <a:rPr lang="en-US" sz="1800" dirty="0"/>
            </a:br>
            <a:r>
              <a:rPr lang="en-US" sz="1800" dirty="0"/>
              <a:t>    }</a:t>
            </a:r>
            <a:br>
              <a:rPr lang="en-US" sz="1800" dirty="0"/>
            </a:b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SpeedWaveAbility</a:t>
            </a:r>
            <a:r>
              <a:rPr lang="en-US" dirty="0"/>
              <a:t> </a:t>
            </a:r>
            <a:r>
              <a:rPr lang="en-US" sz="1800" dirty="0"/>
              <a:t>: </a:t>
            </a:r>
            <a:r>
              <a:rPr lang="en-US" dirty="0" err="1"/>
              <a:t>BaseAbility</a:t>
            </a:r>
            <a:br>
              <a:rPr lang="en-US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dirty="0"/>
              <a:t>public override void Process</a:t>
            </a:r>
            <a:r>
              <a:rPr lang="en-US" sz="1800" dirty="0"/>
              <a:t>()</a:t>
            </a:r>
            <a:br>
              <a:rPr lang="en-US" sz="1800" dirty="0"/>
            </a:br>
            <a:r>
              <a:rPr lang="en-US" sz="1800" dirty="0"/>
              <a:t>    {</a:t>
            </a:r>
            <a:br>
              <a:rPr lang="en-US" sz="1800" dirty="0"/>
            </a:br>
            <a:r>
              <a:rPr lang="en-US" sz="1800" dirty="0"/>
              <a:t>       </a:t>
            </a:r>
            <a:r>
              <a:rPr lang="en-US" dirty="0"/>
              <a:t> speed = 100;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800" dirty="0"/>
              <a:t>}</a:t>
            </a:r>
            <a:br>
              <a:rPr lang="en-US" sz="1800" dirty="0"/>
            </a:br>
            <a:r>
              <a:rPr lang="en-US" sz="1800" dirty="0"/>
              <a:t>}</a:t>
            </a:r>
            <a:endParaRPr lang="en-GB" sz="1900" dirty="0"/>
          </a:p>
        </p:txBody>
      </p:sp>
      <p:pic>
        <p:nvPicPr>
          <p:cNvPr id="7" name="Graphic 6" descr="Coins">
            <a:extLst>
              <a:ext uri="{FF2B5EF4-FFF2-40B4-BE49-F238E27FC236}">
                <a16:creationId xmlns:a16="http://schemas.microsoft.com/office/drawing/2014/main" id="{51D0E83F-47EE-4217-A915-1A94453FA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82" y="2381985"/>
            <a:ext cx="3261974" cy="326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3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42E2-DD00-154C-9C58-F130C3C4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Simple Factory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A32F-7C3F-654A-B41F-2F41D505C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829" y="2121408"/>
            <a:ext cx="6482419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AbilityFactory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public </a:t>
            </a:r>
            <a:r>
              <a:rPr lang="en-US" dirty="0" err="1"/>
              <a:t>BaseAbility</a:t>
            </a:r>
            <a:r>
              <a:rPr lang="en-US" dirty="0"/>
              <a:t> </a:t>
            </a:r>
            <a:r>
              <a:rPr lang="en-US" dirty="0" err="1"/>
              <a:t>GetAbility</a:t>
            </a:r>
            <a:r>
              <a:rPr lang="en-US" dirty="0"/>
              <a:t>(string </a:t>
            </a:r>
            <a:r>
              <a:rPr lang="en-US" dirty="0" err="1"/>
              <a:t>abilityType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switch (</a:t>
            </a:r>
            <a:r>
              <a:rPr lang="en-US" dirty="0" err="1"/>
              <a:t>abilityType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{</a:t>
            </a:r>
            <a:br>
              <a:rPr lang="en-US" dirty="0"/>
            </a:br>
            <a:r>
              <a:rPr lang="en-US" dirty="0"/>
              <a:t>                case "speed":</a:t>
            </a:r>
            <a:br>
              <a:rPr lang="en-US" dirty="0"/>
            </a:br>
            <a:r>
              <a:rPr lang="en-US" dirty="0"/>
              <a:t>                    return new </a:t>
            </a:r>
            <a:r>
              <a:rPr lang="en-US" dirty="0" err="1"/>
              <a:t>SpeedWaveAbility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    default:</a:t>
            </a:r>
            <a:br>
              <a:rPr lang="en-US" dirty="0"/>
            </a:br>
            <a:r>
              <a:rPr lang="en-US" dirty="0"/>
              <a:t>                    return new </a:t>
            </a:r>
            <a:r>
              <a:rPr lang="en-US" dirty="0" err="1"/>
              <a:t>CommonAbility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en-GB" sz="1900" dirty="0"/>
          </a:p>
        </p:txBody>
      </p:sp>
      <p:pic>
        <p:nvPicPr>
          <p:cNvPr id="7" name="Graphic 6" descr="Coins">
            <a:extLst>
              <a:ext uri="{FF2B5EF4-FFF2-40B4-BE49-F238E27FC236}">
                <a16:creationId xmlns:a16="http://schemas.microsoft.com/office/drawing/2014/main" id="{51D0E83F-47EE-4217-A915-1A94453FA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82" y="2381985"/>
            <a:ext cx="3261974" cy="326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9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9259-E921-804C-B929-D0806E34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The Factory Pattern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D26EC-6D79-9546-A93B-62AA4DB74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en-GB" sz="1700" dirty="0"/>
              <a:t>Our current Factory pattern is ok for a very basic situation.</a:t>
            </a:r>
          </a:p>
          <a:p>
            <a:r>
              <a:rPr lang="en-GB" sz="1700" dirty="0"/>
              <a:t>If we want to follow the open close principal (OCP) we can use reflection</a:t>
            </a:r>
          </a:p>
          <a:p>
            <a:r>
              <a:rPr lang="en-GB" sz="1700" dirty="0"/>
              <a:t>We could also make the classes static since we probably don't need multiple instances of the factory 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US" sz="1700" dirty="0"/>
              <a:t>"The </a:t>
            </a:r>
            <a:r>
              <a:rPr lang="en-US" sz="1700" i="1" dirty="0"/>
              <a:t>Open Closed Principle </a:t>
            </a:r>
            <a:r>
              <a:rPr lang="en-US" sz="1700" dirty="0"/>
              <a:t>(</a:t>
            </a:r>
            <a:r>
              <a:rPr lang="en-US" sz="1700" b="1" dirty="0"/>
              <a:t>OCP</a:t>
            </a:r>
            <a:r>
              <a:rPr lang="en-US" sz="1700" dirty="0"/>
              <a:t>) is the SOLID principle which states that the software entities (classes or methods) should be open for extension but closed for modification."</a:t>
            </a:r>
            <a:endParaRPr lang="en-GB" sz="1700" dirty="0"/>
          </a:p>
          <a:p>
            <a:endParaRPr lang="en-GB" sz="1700" dirty="0"/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594E54DE-42EA-49DB-820E-EDCB3765D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1320" y="2193036"/>
            <a:ext cx="3980688" cy="398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9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D682-BB6E-514B-9494-7BDAECA1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reflection?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9B02-F688-7046-BDE0-AC509A155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Reflection is the ability of a managed code to read its own metadata for the purpose of finding assemblies, modules and type information at runtime. </a:t>
            </a:r>
          </a:p>
          <a:p>
            <a:r>
              <a:rPr lang="en-US" dirty="0"/>
              <a:t>In other words, reflection provides objects that encapsulate assemblies, modules and types. </a:t>
            </a:r>
          </a:p>
          <a:p>
            <a:r>
              <a:rPr lang="en-US" dirty="0"/>
              <a:t>A program reflects on itself by extracting metadata from its assembly and using that meta data either to inform the user or to modify its own behavior.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err="1"/>
              <a:t>www.codeproject.com</a:t>
            </a:r>
            <a:r>
              <a:rPr lang="en-GB" dirty="0"/>
              <a:t>/Articles/17269/Reflection-in-C-Tutorial</a:t>
            </a:r>
          </a:p>
        </p:txBody>
      </p:sp>
    </p:spTree>
    <p:extLst>
      <p:ext uri="{BB962C8B-B14F-4D97-AF65-F5344CB8AC3E}">
        <p14:creationId xmlns:p14="http://schemas.microsoft.com/office/powerpoint/2010/main" val="82446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F2B0-C29A-DA42-8589-A5D391CB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31228"/>
            <a:ext cx="10058400" cy="1135117"/>
          </a:xfrm>
        </p:spPr>
        <p:txBody>
          <a:bodyPr/>
          <a:lstStyle/>
          <a:p>
            <a:r>
              <a:rPr lang="en-US" dirty="0" err="1"/>
              <a:t>Factories.Reflection</a:t>
            </a:r>
            <a:r>
              <a:rPr lang="en-US" dirty="0"/>
              <a:t> part: 1/2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5B9C8-3EE9-D540-BC07-CF5491D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66345"/>
            <a:ext cx="10985518" cy="480585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/>
              <a:t>Copy the </a:t>
            </a:r>
            <a:r>
              <a:rPr lang="en-GB" b="1" dirty="0" err="1"/>
              <a:t>BaseAbility</a:t>
            </a:r>
            <a:r>
              <a:rPr lang="en-GB" b="1" dirty="0"/>
              <a:t> class into the Reflection folder, then rename the namespace as </a:t>
            </a:r>
          </a:p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Factories.Reflection</a:t>
            </a:r>
            <a:r>
              <a:rPr lang="en-GB" b="1" dirty="0"/>
              <a:t>{ ....</a:t>
            </a:r>
          </a:p>
          <a:p>
            <a:pPr marL="0" indent="0">
              <a:buNone/>
            </a:pPr>
            <a:r>
              <a:rPr lang="en-GB" b="1" dirty="0"/>
              <a:t>In place of the switch case statement we instead find all the </a:t>
            </a:r>
            <a:r>
              <a:rPr lang="en-GB" b="1" dirty="0" err="1"/>
              <a:t>BaseAbility</a:t>
            </a:r>
            <a:r>
              <a:rPr lang="en-GB" b="1" dirty="0"/>
              <a:t> classes. 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System.Reflection</a:t>
            </a:r>
            <a:r>
              <a:rPr lang="en-US" dirty="0"/>
              <a:t>; // add this library to use the Assembly methods</a:t>
            </a:r>
          </a:p>
          <a:p>
            <a:pPr marL="0" indent="0">
              <a:buNone/>
            </a:pPr>
            <a:r>
              <a:rPr lang="en-GB" dirty="0"/>
              <a:t>using System;</a:t>
            </a:r>
          </a:p>
          <a:p>
            <a:pPr marL="0" indent="0">
              <a:buNone/>
            </a:pPr>
            <a:r>
              <a:rPr lang="en-GB" dirty="0"/>
              <a:t>using </a:t>
            </a:r>
            <a:r>
              <a:rPr lang="en-GB" dirty="0" err="1"/>
              <a:t>System.Collections.Generic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using </a:t>
            </a:r>
            <a:r>
              <a:rPr lang="en-GB" dirty="0" err="1"/>
              <a:t>System.Linq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using </a:t>
            </a:r>
            <a:r>
              <a:rPr lang="en-GB" dirty="0" err="1"/>
              <a:t>System.Reflection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AbilityFactory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private Dictionary&lt;string, Type&gt; </a:t>
            </a:r>
            <a:r>
              <a:rPr lang="en-US" dirty="0" err="1"/>
              <a:t>abilitiesByName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public </a:t>
            </a:r>
            <a:r>
              <a:rPr lang="en-US" dirty="0" err="1"/>
              <a:t>AbilityFactory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var </a:t>
            </a:r>
            <a:r>
              <a:rPr lang="en-US" dirty="0" err="1"/>
              <a:t>abilityTypes</a:t>
            </a:r>
            <a:r>
              <a:rPr lang="en-US" dirty="0"/>
              <a:t> = </a:t>
            </a:r>
            <a:r>
              <a:rPr lang="en-US" dirty="0" err="1"/>
              <a:t>Assembly.GetAssembly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BaseAbility</a:t>
            </a:r>
            <a:r>
              <a:rPr lang="en-US" dirty="0"/>
              <a:t>)).</a:t>
            </a:r>
            <a:r>
              <a:rPr lang="en-US" dirty="0" err="1"/>
              <a:t>GetTypes</a:t>
            </a:r>
            <a:r>
              <a:rPr lang="en-US" dirty="0"/>
              <a:t>().Where(</a:t>
            </a:r>
            <a:r>
              <a:rPr lang="en-GB" dirty="0" err="1"/>
              <a:t>myType</a:t>
            </a:r>
            <a:r>
              <a:rPr lang="en-GB"/>
              <a:t> =&gt; </a:t>
            </a:r>
            <a:r>
              <a:rPr lang="en-US"/>
              <a:t>myType</a:t>
            </a:r>
            <a:r>
              <a:rPr lang="en-US" dirty="0" err="1"/>
              <a:t>.IsSubclassOf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BaseAbility</a:t>
            </a:r>
            <a:r>
              <a:rPr lang="en-US" dirty="0"/>
              <a:t>)));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     // Dictionary for finding these by name later (could be an </a:t>
            </a:r>
            <a:r>
              <a:rPr lang="en-US" dirty="0" err="1"/>
              <a:t>enum</a:t>
            </a:r>
            <a:r>
              <a:rPr lang="en-US" dirty="0"/>
              <a:t>/id instead of string)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abilitiesByName</a:t>
            </a:r>
            <a:r>
              <a:rPr lang="en-US" dirty="0"/>
              <a:t> = new Dictionary&lt;string, Type&gt;();</a:t>
            </a:r>
            <a:br>
              <a:rPr lang="en-US" dirty="0"/>
            </a:br>
            <a:r>
              <a:rPr lang="en-US" dirty="0"/>
              <a:t>        foreach (var type in </a:t>
            </a:r>
            <a:r>
              <a:rPr lang="en-US" dirty="0" err="1"/>
              <a:t>abilityTypes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{</a:t>
            </a:r>
            <a:br>
              <a:rPr lang="en-US" dirty="0"/>
            </a:br>
            <a:r>
              <a:rPr lang="en-US" dirty="0"/>
              <a:t>            var </a:t>
            </a:r>
            <a:r>
              <a:rPr lang="en-US" dirty="0" err="1"/>
              <a:t>tempEffect</a:t>
            </a:r>
            <a:r>
              <a:rPr lang="en-US" dirty="0"/>
              <a:t> = </a:t>
            </a:r>
            <a:r>
              <a:rPr lang="en-US" dirty="0" err="1"/>
              <a:t>Activator.CreateInstance</a:t>
            </a:r>
            <a:r>
              <a:rPr lang="en-US" dirty="0"/>
              <a:t>(type) as </a:t>
            </a:r>
            <a:r>
              <a:rPr lang="en-US" dirty="0" err="1"/>
              <a:t>BaseAbility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abilitiesByName.Add</a:t>
            </a:r>
            <a:r>
              <a:rPr lang="en-US" dirty="0"/>
              <a:t>(</a:t>
            </a:r>
            <a:r>
              <a:rPr lang="en-US" dirty="0" err="1"/>
              <a:t>tempEffect.Name</a:t>
            </a:r>
            <a:r>
              <a:rPr lang="en-US" dirty="0"/>
              <a:t>, type);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 the rest of the class is on the next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1559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{1A0CF8D1-8B61-A342-A6CE-2315DEB29820}tf10001070</Template>
  <TotalTime>311</TotalTime>
  <Words>2407</Words>
  <Application>Microsoft Macintosh PowerPoint</Application>
  <PresentationFormat>Widescreen</PresentationFormat>
  <Paragraphs>162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Rockwell</vt:lpstr>
      <vt:lpstr>Rockwell Condensed</vt:lpstr>
      <vt:lpstr>Rockwell Extra Bold</vt:lpstr>
      <vt:lpstr>Wingdings</vt:lpstr>
      <vt:lpstr>Wood Type</vt:lpstr>
      <vt:lpstr>Factory Pattern</vt:lpstr>
      <vt:lpstr>What is a Factory Pattern</vt:lpstr>
      <vt:lpstr>Factory Pattern</vt:lpstr>
      <vt:lpstr>Special Ability system</vt:lpstr>
      <vt:lpstr>Base Ability Inheritance</vt:lpstr>
      <vt:lpstr>Simple Factory</vt:lpstr>
      <vt:lpstr>The Factory Pattern So Far</vt:lpstr>
      <vt:lpstr>What is reflection?</vt:lpstr>
      <vt:lpstr>Factories.Reflection part: 1/2</vt:lpstr>
      <vt:lpstr>Factories.Reflection part: 2/2</vt:lpstr>
      <vt:lpstr>Factories.Static</vt:lpstr>
      <vt:lpstr>static Initialise Factory</vt:lpstr>
      <vt:lpstr>static Base Ability</vt:lpstr>
      <vt:lpstr>static IEnumerable</vt:lpstr>
      <vt:lpstr>Implement it in Unity</vt:lpstr>
      <vt:lpstr>Panel Buttons</vt:lpstr>
      <vt:lpstr>Ability Button</vt:lpstr>
      <vt:lpstr>Ability Panel</vt:lpstr>
      <vt:lpstr>Any time you add an ability</vt:lpstr>
      <vt:lpstr>Generic Static Factory</vt:lpstr>
      <vt:lpstr>Generic Static Factory</vt:lpstr>
      <vt:lpstr>PowerPoint Presentation</vt:lpstr>
      <vt:lpstr>Create a Base Factory</vt:lpstr>
      <vt:lpstr>New Base Ability</vt:lpstr>
      <vt:lpstr>Refactored Ability</vt:lpstr>
      <vt:lpstr>Using it: Ability Panel</vt:lpstr>
      <vt:lpstr>Using the Button Action</vt:lpstr>
      <vt:lpstr>Result!</vt:lpstr>
      <vt:lpstr>Learning Outcomes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Martin Rod</dc:creator>
  <cp:lastModifiedBy>Stage Test</cp:lastModifiedBy>
  <cp:revision>11</cp:revision>
  <dcterms:created xsi:type="dcterms:W3CDTF">2020-03-17T15:05:08Z</dcterms:created>
  <dcterms:modified xsi:type="dcterms:W3CDTF">2023-03-07T12:39:50Z</dcterms:modified>
</cp:coreProperties>
</file>