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3249" r:id="rId2"/>
    <p:sldId id="329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2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B33A5-A099-44AD-B5F0-EBB8D086197D}" type="datetimeFigureOut">
              <a:rPr lang="en-US" smtClean="0"/>
              <a:t>6/28/2021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A4F72-3ADD-4494-AC04-03B7F6AAD85F}" type="slidenum">
              <a:rPr lang="en-US" smtClean="0"/>
              <a:t>‹#›</a:t>
            </a:fld>
            <a:endParaRPr lang="en-US"/>
          </a:p>
        </p:txBody>
      </p:sp>
    </p:spTree>
    <p:extLst>
      <p:ext uri="{BB962C8B-B14F-4D97-AF65-F5344CB8AC3E}">
        <p14:creationId xmlns:p14="http://schemas.microsoft.com/office/powerpoint/2010/main" val="1573391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azure/azure-monitor/platform/manage-acces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docs.microsoft.com/en-us/azure/role-based-access-control/role-assignments-portal"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azure/sentinel/ro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Log Analytics Permissions</a:t>
            </a:r>
          </a:p>
          <a:p>
            <a:r>
              <a:rPr lang="en-US" sz="900"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rPr>
              <a:t>https://docs.microsoft.com/en-us/azure/azure-monitor/platform/manage-access</a:t>
            </a:r>
            <a:endParaRPr lang="en-US" sz="900" kern="1200" dirty="0">
              <a:solidFill>
                <a:schemeClr val="tx1"/>
              </a:solidFill>
              <a:effectLst/>
              <a:latin typeface="Segoe UI Light" pitchFamily="34" charset="0"/>
              <a:ea typeface="+mn-ea"/>
              <a:cs typeface="+mn-cs"/>
            </a:endParaRPr>
          </a:p>
          <a:p>
            <a:endParaRPr lang="en-US" sz="900" i="1"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Log Analytics Check Access Rights </a:t>
            </a:r>
          </a:p>
          <a:p>
            <a:r>
              <a:rPr lang="en-US" sz="900" kern="1200" dirty="0">
                <a:solidFill>
                  <a:schemeClr val="tx1"/>
                </a:solidFill>
                <a:effectLst/>
                <a:latin typeface="Segoe UI Light" pitchFamily="34" charset="0"/>
                <a:ea typeface="+mn-ea"/>
                <a:cs typeface="+mn-cs"/>
                <a:hlinkClick r:id="rId4">
                  <a:extLst>
                    <a:ext uri="{A12FA001-AC4F-418D-AE19-62706E023703}">
                      <ahyp:hlinkClr xmlns:ahyp="http://schemas.microsoft.com/office/drawing/2018/hyperlinkcolor" val="tx"/>
                    </a:ext>
                  </a:extLst>
                </a:hlinkClick>
              </a:rPr>
              <a:t>https://docs.microsoft.com/en-us/azure/role-based-access-control/role-assignments-portal</a:t>
            </a:r>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Assign admin roles in Office 365 for business </a:t>
            </a:r>
          </a:p>
          <a:p>
            <a:r>
              <a:rPr lang="en-GB" sz="900" kern="1200" dirty="0">
                <a:solidFill>
                  <a:schemeClr val="tx1"/>
                </a:solidFill>
                <a:effectLst/>
                <a:latin typeface="Segoe UI Light" pitchFamily="34" charset="0"/>
                <a:ea typeface="+mn-ea"/>
                <a:cs typeface="+mn-cs"/>
              </a:rPr>
              <a:t>https://docs.microsoft.com/en-us/office365/admin/add-users/assign-admin-roles?view=o365-worldwide</a:t>
            </a:r>
          </a:p>
          <a:p>
            <a:endParaRPr lang="en-GB" sz="900"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Administrator role permissions in Azure</a:t>
            </a:r>
            <a:endParaRPr lang="en-GB" sz="900" kern="1200" dirty="0">
              <a:solidFill>
                <a:schemeClr val="tx1"/>
              </a:solidFill>
              <a:effectLst/>
              <a:latin typeface="Segoe UI Light" pitchFamily="34" charset="0"/>
              <a:ea typeface="+mn-ea"/>
              <a:cs typeface="+mn-cs"/>
            </a:endParaRPr>
          </a:p>
          <a:p>
            <a:r>
              <a:rPr lang="en-GB" sz="900" kern="1200" dirty="0">
                <a:solidFill>
                  <a:schemeClr val="tx1"/>
                </a:solidFill>
                <a:effectLst/>
                <a:latin typeface="Segoe UI Light" pitchFamily="34" charset="0"/>
                <a:ea typeface="+mn-ea"/>
                <a:cs typeface="+mn-cs"/>
              </a:rPr>
              <a:t>https://docs.microsoft.com/en-us/azure/active-directory/users-groups-roles/directory-assign-admin-roles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3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31365"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84A6EE6-257C-41E3-A672-6A8D6C4A4EB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51559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https://docs.microsoft.com/en-us/azure/sentinel/roles</a:t>
            </a:r>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1A28F40-DB2C-4183-8A38-5ED14491F2F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6/28/2021 10:56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334717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7"/>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2353"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14276"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8213" y="470067"/>
            <a:ext cx="1454257" cy="304828"/>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5333418" y="0"/>
            <a:ext cx="6858583" cy="6858973"/>
          </a:xfrm>
          <a:prstGeom prst="rect">
            <a:avLst/>
          </a:prstGeom>
        </p:spPr>
      </p:pic>
      <p:sp>
        <p:nvSpPr>
          <p:cNvPr id="10" name="Text Placeholder 2">
            <a:extLst>
              <a:ext uri="{FF2B5EF4-FFF2-40B4-BE49-F238E27FC236}">
                <a16:creationId xmlns:a16="http://schemas.microsoft.com/office/drawing/2014/main" id="{8026A365-96AD-4153-AF80-66439E77EBA1}"/>
              </a:ext>
            </a:extLst>
          </p:cNvPr>
          <p:cNvSpPr>
            <a:spLocks noGrp="1"/>
          </p:cNvSpPr>
          <p:nvPr>
            <p:ph type="body" sz="quarter" idx="15" hasCustomPrompt="1"/>
          </p:nvPr>
        </p:nvSpPr>
        <p:spPr bwMode="auto">
          <a:xfrm>
            <a:off x="267682" y="5894518"/>
            <a:ext cx="4840694" cy="717249"/>
          </a:xfrm>
        </p:spPr>
        <p:txBody>
          <a:bodyPr lIns="164592" tIns="109728" rIns="164592" bIns="109728">
            <a:noAutofit/>
          </a:bodyPr>
          <a:lstStyle>
            <a:lvl1pPr marL="0" indent="0">
              <a:spcBef>
                <a:spcPts val="0"/>
              </a:spcBef>
              <a:buNone/>
              <a:defRPr lang="en-US" sz="1961" kern="1200" spc="0" baseline="0" dirty="0">
                <a:gradFill>
                  <a:gsLst>
                    <a:gs pos="91000">
                      <a:schemeClr val="tx1"/>
                    </a:gs>
                    <a:gs pos="0">
                      <a:schemeClr val="tx1"/>
                    </a:gs>
                  </a:gsLst>
                  <a:lin ang="5400000" scaled="0"/>
                </a:gradFill>
                <a:latin typeface="+mj-lt"/>
                <a:ea typeface="+mn-ea"/>
                <a:cs typeface="+mn-cs"/>
              </a:defRPr>
            </a:lvl1pPr>
          </a:lstStyle>
          <a:p>
            <a:pPr marL="0" marR="0" lvl="0" indent="0" algn="l" defTabSz="914276" rtl="0" eaLnBrk="1" fontAlgn="auto" latinLnBrk="0" hangingPunct="1">
              <a:lnSpc>
                <a:spcPct val="90000"/>
              </a:lnSpc>
              <a:spcBef>
                <a:spcPts val="0"/>
              </a:spcBef>
              <a:spcAft>
                <a:spcPts val="0"/>
              </a:spcAft>
              <a:buClrTx/>
              <a:buSzPct val="90000"/>
              <a:buFont typeface="Arial" pitchFamily="34" charset="0"/>
              <a:buNone/>
              <a:tabLst/>
            </a:pPr>
            <a:r>
              <a:rPr lang="en-US" dirty="0"/>
              <a:t>Date</a:t>
            </a:r>
          </a:p>
        </p:txBody>
      </p:sp>
    </p:spTree>
    <p:extLst>
      <p:ext uri="{BB962C8B-B14F-4D97-AF65-F5344CB8AC3E}">
        <p14:creationId xmlns:p14="http://schemas.microsoft.com/office/powerpoint/2010/main" val="36323736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2_Title_Content">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942895" y="8425753"/>
            <a:ext cx="1416893" cy="376648"/>
          </a:xfrm>
          <a:prstGeom prst="rect">
            <a:avLst/>
          </a:prstGeom>
        </p:spPr>
        <p:txBody>
          <a:bodyPr vert="horz" wrap="square" lIns="91389" tIns="91389" rIns="91389" bIns="91389" rtlCol="0" anchor="t">
            <a:noAutofit/>
          </a:bodyPr>
          <a:lstStyle/>
          <a:p>
            <a:pPr marL="0" marR="0" lvl="0" indent="0" algn="ctr" defTabSz="931840" rtl="0" eaLnBrk="1" fontAlgn="auto" latinLnBrk="0" hangingPunct="1">
              <a:lnSpc>
                <a:spcPct val="90000"/>
              </a:lnSpc>
              <a:spcBef>
                <a:spcPts val="0"/>
              </a:spcBef>
              <a:spcAft>
                <a:spcPts val="600"/>
              </a:spcAft>
              <a:buClrTx/>
              <a:buSzTx/>
              <a:buFontTx/>
              <a:buNone/>
              <a:tabLst/>
              <a:defRPr/>
            </a:pPr>
            <a:endParaRPr kumimoji="0" lang="en-US" sz="1174" b="0" i="0" u="none" strike="noStrike" kern="0" cap="none" spc="0" normalizeH="0" baseline="0" noProof="0" dirty="0">
              <a:ln>
                <a:noFill/>
              </a:ln>
              <a:solidFill>
                <a:srgbClr val="FFFFFF"/>
              </a:solidFill>
              <a:effectLst/>
              <a:uLnTx/>
              <a:uFillTx/>
              <a:latin typeface="Segoe UI Light"/>
              <a:ea typeface="Segoe UI" pitchFamily="34" charset="0"/>
              <a:cs typeface="Segoe UI Light" panose="020B0502040204020203" pitchFamily="34" charset="0"/>
            </a:endParaRPr>
          </a:p>
        </p:txBody>
      </p:sp>
      <p:sp>
        <p:nvSpPr>
          <p:cNvPr id="3" name="Rectangle 2" descr="Bounce Left:  Rectangle 17"/>
          <p:cNvSpPr/>
          <p:nvPr/>
        </p:nvSpPr>
        <p:spPr bwMode="auto">
          <a:xfrm>
            <a:off x="1488" y="6812696"/>
            <a:ext cx="12189648" cy="44821"/>
          </a:xfrm>
          <a:prstGeom prst="rect">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79211" tIns="143368" rIns="179211" bIns="143368" numCol="1" spcCol="0" rtlCol="0" fromWordArt="0" anchor="t" anchorCtr="0" forceAA="0" compatLnSpc="1">
            <a:prstTxWarp prst="textNoShape">
              <a:avLst/>
            </a:prstTxWarp>
            <a:noAutofit/>
          </a:bodyPr>
          <a:lstStyle/>
          <a:p>
            <a:pPr marL="0" marR="0" lvl="0" indent="0" algn="ctr" defTabSz="913660"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descr="Bounce Left:  Rectangle 17"/>
          <p:cNvSpPr/>
          <p:nvPr/>
        </p:nvSpPr>
        <p:spPr bwMode="auto">
          <a:xfrm flipV="1">
            <a:off x="1488" y="-62550"/>
            <a:ext cx="12189648" cy="1395416"/>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1" tIns="143368" rIns="179211" bIns="143368" numCol="1" spcCol="0" rtlCol="0" fromWordArt="0" anchor="t" anchorCtr="0" forceAA="0" compatLnSpc="1">
            <a:prstTxWarp prst="textNoShape">
              <a:avLst/>
            </a:prstTxWarp>
            <a:noAutofit/>
          </a:bodyPr>
          <a:lstStyle/>
          <a:p>
            <a:pPr marL="0" marR="0" lvl="0" indent="0" algn="ctr" defTabSz="913660"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Text Placeholder 13"/>
          <p:cNvSpPr>
            <a:spLocks noGrp="1"/>
          </p:cNvSpPr>
          <p:nvPr>
            <p:ph type="body" sz="quarter" idx="10" hasCustomPrompt="1"/>
          </p:nvPr>
        </p:nvSpPr>
        <p:spPr>
          <a:xfrm>
            <a:off x="493346" y="277605"/>
            <a:ext cx="11205310" cy="724246"/>
          </a:xfrm>
        </p:spPr>
        <p:txBody>
          <a:bodyPr lIns="0" tIns="0" rIns="0" bIns="0" anchor="ctr">
            <a:noAutofit/>
          </a:bodyPr>
          <a:lstStyle>
            <a:lvl1pPr algn="ctr">
              <a:defRPr lang="en-US" sz="3725" kern="1200" spc="0" baseline="0" dirty="0" smtClean="0">
                <a:solidFill>
                  <a:schemeClr val="bg1"/>
                </a:solidFill>
                <a:latin typeface="+mj-lt"/>
                <a:ea typeface="Segoe UI Semibold" panose="020B0702040204020203" pitchFamily="34" charset="0"/>
                <a:cs typeface="Segoe UI Semibold" panose="020B0702040204020203" pitchFamily="34" charset="0"/>
              </a:defRPr>
            </a:lvl1pPr>
            <a:lvl2pPr marL="329427" indent="0">
              <a:buNone/>
              <a:defRPr/>
            </a:lvl2pPr>
          </a:lstStyle>
          <a:p>
            <a:pPr lvl="0"/>
            <a:r>
              <a:rPr lang="en-US" dirty="0"/>
              <a:t>Title</a:t>
            </a:r>
          </a:p>
        </p:txBody>
      </p:sp>
      <p:sp>
        <p:nvSpPr>
          <p:cNvPr id="6" name="Text Placeholder 5"/>
          <p:cNvSpPr>
            <a:spLocks noGrp="1"/>
          </p:cNvSpPr>
          <p:nvPr>
            <p:ph type="body" sz="quarter" idx="11"/>
          </p:nvPr>
        </p:nvSpPr>
        <p:spPr>
          <a:xfrm>
            <a:off x="493346" y="1690643"/>
            <a:ext cx="11205310" cy="4762825"/>
          </a:xfrm>
        </p:spPr>
        <p:txBody>
          <a:bodyPr/>
          <a:lstStyle>
            <a:lvl1pPr marL="0" indent="0">
              <a:buClr>
                <a:schemeClr val="bg2"/>
              </a:buClr>
              <a:buFont typeface="Arial" panose="020B0604020202020204" pitchFamily="34" charset="0"/>
              <a:buNone/>
              <a:defRPr sz="2353"/>
            </a:lvl1pPr>
            <a:lvl2pPr marL="793025" indent="-336047">
              <a:buClr>
                <a:schemeClr val="bg2"/>
              </a:buClr>
              <a:buFont typeface="Arial" panose="020B0604020202020204" pitchFamily="34" charset="0"/>
              <a:buChar char="•"/>
              <a:defRPr/>
            </a:lvl2pPr>
            <a:lvl3pPr marL="1250004" indent="-336047">
              <a:buClr>
                <a:schemeClr val="bg2"/>
              </a:buClr>
              <a:buFont typeface="Arial" panose="020B0604020202020204" pitchFamily="34" charset="0"/>
              <a:buChar char="•"/>
              <a:defRPr/>
            </a:lvl3pPr>
            <a:lvl4pPr marL="1706984" indent="-336047">
              <a:buClr>
                <a:schemeClr val="bg2"/>
              </a:buClr>
              <a:buFont typeface="Arial" panose="020B0604020202020204" pitchFamily="34" charset="0"/>
              <a:buChar char="•"/>
              <a:defRPr/>
            </a:lvl4pPr>
            <a:lvl5pPr marL="2163961" indent="-336047">
              <a:buClr>
                <a:schemeClr val="bg2"/>
              </a:buClr>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5372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_Subtitle_Content">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942895" y="8425753"/>
            <a:ext cx="1416893" cy="376648"/>
          </a:xfrm>
          <a:prstGeom prst="rect">
            <a:avLst/>
          </a:prstGeom>
        </p:spPr>
        <p:txBody>
          <a:bodyPr vert="horz" wrap="square" lIns="91389" tIns="91389" rIns="91389" bIns="91389" rtlCol="0" anchor="t">
            <a:noAutofit/>
          </a:bodyPr>
          <a:lstStyle/>
          <a:p>
            <a:pPr marL="0" marR="0" lvl="0" indent="0" algn="ctr" defTabSz="931840" rtl="0" eaLnBrk="1" fontAlgn="auto" latinLnBrk="0" hangingPunct="1">
              <a:lnSpc>
                <a:spcPct val="90000"/>
              </a:lnSpc>
              <a:spcBef>
                <a:spcPts val="0"/>
              </a:spcBef>
              <a:spcAft>
                <a:spcPts val="600"/>
              </a:spcAft>
              <a:buClrTx/>
              <a:buSzTx/>
              <a:buFontTx/>
              <a:buNone/>
              <a:tabLst/>
              <a:defRPr/>
            </a:pPr>
            <a:endParaRPr kumimoji="0" lang="en-US" sz="1174" b="0" i="0" u="none" strike="noStrike" kern="0" cap="none" spc="0" normalizeH="0" baseline="0" noProof="0" dirty="0">
              <a:ln>
                <a:noFill/>
              </a:ln>
              <a:solidFill>
                <a:srgbClr val="FFFFFF"/>
              </a:solidFill>
              <a:effectLst/>
              <a:uLnTx/>
              <a:uFillTx/>
              <a:latin typeface="Segoe UI Light"/>
              <a:ea typeface="Segoe UI" pitchFamily="34" charset="0"/>
              <a:cs typeface="Segoe UI Light" panose="020B0502040204020203" pitchFamily="34" charset="0"/>
            </a:endParaRPr>
          </a:p>
        </p:txBody>
      </p:sp>
      <p:sp>
        <p:nvSpPr>
          <p:cNvPr id="3" name="Rectangle 2" descr="Bounce Left:  Rectangle 17"/>
          <p:cNvSpPr/>
          <p:nvPr/>
        </p:nvSpPr>
        <p:spPr bwMode="auto">
          <a:xfrm>
            <a:off x="1488" y="6812696"/>
            <a:ext cx="12189648" cy="44821"/>
          </a:xfrm>
          <a:prstGeom prst="rect">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79211" tIns="143368" rIns="179211" bIns="143368" numCol="1" spcCol="0" rtlCol="0" fromWordArt="0" anchor="t" anchorCtr="0" forceAA="0" compatLnSpc="1">
            <a:prstTxWarp prst="textNoShape">
              <a:avLst/>
            </a:prstTxWarp>
            <a:noAutofit/>
          </a:bodyPr>
          <a:lstStyle/>
          <a:p>
            <a:pPr marL="0" marR="0" lvl="0" indent="0" algn="ctr" defTabSz="913660"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descr="Bounce Left:  Rectangle 17"/>
          <p:cNvSpPr/>
          <p:nvPr/>
        </p:nvSpPr>
        <p:spPr bwMode="auto">
          <a:xfrm flipV="1">
            <a:off x="1488" y="-62550"/>
            <a:ext cx="12189648" cy="1395416"/>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1" tIns="143368" rIns="179211" bIns="143368" numCol="1" spcCol="0" rtlCol="0" fromWordArt="0" anchor="t" anchorCtr="0" forceAA="0" compatLnSpc="1">
            <a:prstTxWarp prst="textNoShape">
              <a:avLst/>
            </a:prstTxWarp>
            <a:noAutofit/>
          </a:bodyPr>
          <a:lstStyle/>
          <a:p>
            <a:pPr marL="0" marR="0" lvl="0" indent="0" algn="ctr" defTabSz="913660"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Text Placeholder 13"/>
          <p:cNvSpPr>
            <a:spLocks noGrp="1"/>
          </p:cNvSpPr>
          <p:nvPr>
            <p:ph type="body" sz="quarter" idx="10" hasCustomPrompt="1"/>
          </p:nvPr>
        </p:nvSpPr>
        <p:spPr>
          <a:xfrm>
            <a:off x="493346" y="123856"/>
            <a:ext cx="11205310" cy="531508"/>
          </a:xfrm>
        </p:spPr>
        <p:txBody>
          <a:bodyPr lIns="0" tIns="0" rIns="0" bIns="0">
            <a:noAutofit/>
          </a:bodyPr>
          <a:lstStyle>
            <a:lvl1pPr algn="ctr">
              <a:defRPr lang="en-US" sz="3725" kern="1200" spc="0" baseline="0" dirty="0" smtClean="0">
                <a:solidFill>
                  <a:schemeClr val="bg1"/>
                </a:solidFill>
                <a:latin typeface="+mj-lt"/>
                <a:ea typeface="Segoe UI Semibold" panose="020B0702040204020203" pitchFamily="34" charset="0"/>
                <a:cs typeface="Segoe UI Semibold" panose="020B0702040204020203" pitchFamily="34" charset="0"/>
              </a:defRPr>
            </a:lvl1pPr>
            <a:lvl2pPr marL="329427" indent="0">
              <a:buNone/>
              <a:defRPr/>
            </a:lvl2pPr>
          </a:lstStyle>
          <a:p>
            <a:pPr lvl="0"/>
            <a:r>
              <a:rPr lang="en-US" dirty="0"/>
              <a:t>Title</a:t>
            </a:r>
          </a:p>
        </p:txBody>
      </p:sp>
      <p:sp>
        <p:nvSpPr>
          <p:cNvPr id="6" name="Text Placeholder 5"/>
          <p:cNvSpPr>
            <a:spLocks noGrp="1"/>
          </p:cNvSpPr>
          <p:nvPr>
            <p:ph type="body" sz="quarter" idx="11"/>
          </p:nvPr>
        </p:nvSpPr>
        <p:spPr>
          <a:xfrm>
            <a:off x="493347" y="1692091"/>
            <a:ext cx="11202372" cy="4761375"/>
          </a:xfrm>
        </p:spPr>
        <p:txBody>
          <a:bodyPr/>
          <a:lstStyle>
            <a:lvl1pPr marL="0" indent="0">
              <a:buClr>
                <a:schemeClr val="bg2"/>
              </a:buClr>
              <a:buFont typeface="Arial" panose="020B0604020202020204" pitchFamily="34" charset="0"/>
              <a:buNone/>
              <a:defRPr sz="2353"/>
            </a:lvl1pPr>
            <a:lvl2pPr marL="793025" indent="-336047">
              <a:buClr>
                <a:schemeClr val="bg2"/>
              </a:buClr>
              <a:buFont typeface="Arial" panose="020B0604020202020204" pitchFamily="34" charset="0"/>
              <a:buChar char="•"/>
              <a:defRPr/>
            </a:lvl2pPr>
            <a:lvl3pPr marL="1250004" indent="-336047">
              <a:buClr>
                <a:schemeClr val="bg2"/>
              </a:buClr>
              <a:buFont typeface="Arial" panose="020B0604020202020204" pitchFamily="34" charset="0"/>
              <a:buChar char="•"/>
              <a:defRPr/>
            </a:lvl3pPr>
            <a:lvl4pPr marL="1706984" indent="-336047">
              <a:buClr>
                <a:schemeClr val="bg2"/>
              </a:buClr>
              <a:buFont typeface="Arial" panose="020B0604020202020204" pitchFamily="34" charset="0"/>
              <a:buChar char="•"/>
              <a:defRPr/>
            </a:lvl4pPr>
            <a:lvl5pPr marL="2163961" indent="-336047">
              <a:buClr>
                <a:schemeClr val="bg2"/>
              </a:buClr>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3">
            <a:extLst>
              <a:ext uri="{FF2B5EF4-FFF2-40B4-BE49-F238E27FC236}">
                <a16:creationId xmlns:a16="http://schemas.microsoft.com/office/drawing/2014/main" id="{282E6476-2B4C-47B5-ADC9-A7ACBF6E322B}"/>
              </a:ext>
            </a:extLst>
          </p:cNvPr>
          <p:cNvSpPr>
            <a:spLocks noGrp="1"/>
          </p:cNvSpPr>
          <p:nvPr>
            <p:ph type="body" sz="quarter" idx="12" hasCustomPrompt="1"/>
          </p:nvPr>
        </p:nvSpPr>
        <p:spPr>
          <a:xfrm>
            <a:off x="490407" y="769038"/>
            <a:ext cx="11205310" cy="491098"/>
          </a:xfrm>
        </p:spPr>
        <p:txBody>
          <a:bodyPr lIns="0" tIns="0" rIns="0" bIns="0">
            <a:noAutofit/>
          </a:bodyPr>
          <a:lstStyle>
            <a:lvl1pPr algn="ctr">
              <a:defRPr lang="en-US" sz="2549" kern="1200" spc="0" baseline="0" dirty="0" smtClean="0">
                <a:solidFill>
                  <a:schemeClr val="bg1"/>
                </a:solidFill>
                <a:latin typeface="+mj-lt"/>
                <a:ea typeface="Segoe UI Semibold" panose="020B0702040204020203" pitchFamily="34" charset="0"/>
                <a:cs typeface="Segoe UI Semibold" panose="020B0702040204020203" pitchFamily="34" charset="0"/>
              </a:defRPr>
            </a:lvl1pPr>
            <a:lvl2pPr marL="329427" indent="0">
              <a:buNone/>
              <a:defRPr/>
            </a:lvl2pPr>
          </a:lstStyle>
          <a:p>
            <a:pPr lvl="0"/>
            <a:r>
              <a:rPr lang="en-US" dirty="0"/>
              <a:t>Subtitle</a:t>
            </a:r>
          </a:p>
        </p:txBody>
      </p:sp>
    </p:spTree>
    <p:extLst>
      <p:ext uri="{BB962C8B-B14F-4D97-AF65-F5344CB8AC3E}">
        <p14:creationId xmlns:p14="http://schemas.microsoft.com/office/powerpoint/2010/main" val="4469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tatement Text">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942895" y="8425753"/>
            <a:ext cx="1416893" cy="376648"/>
          </a:xfrm>
          <a:prstGeom prst="rect">
            <a:avLst/>
          </a:prstGeom>
        </p:spPr>
        <p:txBody>
          <a:bodyPr vert="horz" wrap="square" lIns="91389" tIns="91389" rIns="91389" bIns="91389" rtlCol="0" anchor="t">
            <a:noAutofit/>
          </a:bodyPr>
          <a:lstStyle/>
          <a:p>
            <a:pPr marL="0" marR="0" lvl="0" indent="0" algn="ctr" defTabSz="931840" rtl="0" eaLnBrk="1" fontAlgn="auto" latinLnBrk="0" hangingPunct="1">
              <a:lnSpc>
                <a:spcPct val="90000"/>
              </a:lnSpc>
              <a:spcBef>
                <a:spcPts val="0"/>
              </a:spcBef>
              <a:spcAft>
                <a:spcPts val="600"/>
              </a:spcAft>
              <a:buClrTx/>
              <a:buSzTx/>
              <a:buFontTx/>
              <a:buNone/>
              <a:tabLst/>
              <a:defRPr/>
            </a:pPr>
            <a:endParaRPr kumimoji="0" lang="en-US" sz="1174" b="0" i="0" u="none" strike="noStrike" kern="0" cap="none" spc="0" normalizeH="0" baseline="0" noProof="0" dirty="0">
              <a:ln>
                <a:noFill/>
              </a:ln>
              <a:solidFill>
                <a:srgbClr val="FFFFFF"/>
              </a:solidFill>
              <a:effectLst/>
              <a:uLnTx/>
              <a:uFillTx/>
              <a:latin typeface="Segoe UI Light"/>
              <a:ea typeface="Segoe UI" pitchFamily="34" charset="0"/>
              <a:cs typeface="Segoe UI Light" panose="020B0502040204020203" pitchFamily="34" charset="0"/>
            </a:endParaRPr>
          </a:p>
        </p:txBody>
      </p:sp>
      <p:sp>
        <p:nvSpPr>
          <p:cNvPr id="3" name="Rectangle 2" descr="Bounce Left:  Rectangle 17"/>
          <p:cNvSpPr/>
          <p:nvPr/>
        </p:nvSpPr>
        <p:spPr bwMode="auto">
          <a:xfrm>
            <a:off x="1488" y="6812696"/>
            <a:ext cx="12189648" cy="44821"/>
          </a:xfrm>
          <a:prstGeom prst="rect">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79211" tIns="143368" rIns="179211" bIns="143368" numCol="1" spcCol="0" rtlCol="0" fromWordArt="0" anchor="t" anchorCtr="0" forceAA="0" compatLnSpc="1">
            <a:prstTxWarp prst="textNoShape">
              <a:avLst/>
            </a:prstTxWarp>
            <a:noAutofit/>
          </a:bodyPr>
          <a:lstStyle/>
          <a:p>
            <a:pPr marL="0" marR="0" lvl="0" indent="0" algn="ctr" defTabSz="913660"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5"/>
          <p:cNvSpPr>
            <a:spLocks noGrp="1"/>
          </p:cNvSpPr>
          <p:nvPr>
            <p:ph type="body" sz="quarter" idx="11"/>
          </p:nvPr>
        </p:nvSpPr>
        <p:spPr>
          <a:xfrm>
            <a:off x="493346" y="1690642"/>
            <a:ext cx="11205310" cy="3232611"/>
          </a:xfrm>
        </p:spPr>
        <p:txBody>
          <a:bodyPr anchor="ctr">
            <a:normAutofit/>
          </a:bodyPr>
          <a:lstStyle>
            <a:lvl1pPr marL="0" indent="0" algn="ctr">
              <a:buClr>
                <a:schemeClr val="bg2"/>
              </a:buClr>
              <a:buFont typeface="Arial" panose="020B0604020202020204" pitchFamily="34" charset="0"/>
              <a:buNone/>
              <a:defRPr sz="4313">
                <a:solidFill>
                  <a:srgbClr val="0078D7"/>
                </a:solidFill>
              </a:defRPr>
            </a:lvl1pPr>
            <a:lvl2pPr marL="793025" indent="-336047">
              <a:buClr>
                <a:schemeClr val="bg2"/>
              </a:buClr>
              <a:buFont typeface="Arial" panose="020B0604020202020204" pitchFamily="34" charset="0"/>
              <a:buChar char="•"/>
              <a:defRPr/>
            </a:lvl2pPr>
            <a:lvl3pPr marL="1250004" indent="-336047">
              <a:buClr>
                <a:schemeClr val="bg2"/>
              </a:buClr>
              <a:buFont typeface="Arial" panose="020B0604020202020204" pitchFamily="34" charset="0"/>
              <a:buChar char="•"/>
              <a:defRPr/>
            </a:lvl3pPr>
            <a:lvl4pPr marL="1706984" indent="-336047">
              <a:buClr>
                <a:schemeClr val="bg2"/>
              </a:buClr>
              <a:buFont typeface="Arial" panose="020B0604020202020204" pitchFamily="34" charset="0"/>
              <a:buChar char="•"/>
              <a:defRPr/>
            </a:lvl4pPr>
            <a:lvl5pPr marL="2163961" indent="-336047">
              <a:buClr>
                <a:schemeClr val="bg2"/>
              </a:buClr>
              <a:buFont typeface="Arial" panose="020B0604020202020204" pitchFamily="34" charset="0"/>
              <a:buChar char="•"/>
              <a:defRPr/>
            </a:lvl5pPr>
          </a:lstStyle>
          <a:p>
            <a:pPr lvl="0"/>
            <a:r>
              <a:rPr lang="en-US" dirty="0"/>
              <a:t>Edit Master text styles</a:t>
            </a:r>
          </a:p>
        </p:txBody>
      </p:sp>
      <p:sp>
        <p:nvSpPr>
          <p:cNvPr id="7" name="Rectangle 6" descr="Bounce Left:  Rectangle 17">
            <a:extLst>
              <a:ext uri="{FF2B5EF4-FFF2-40B4-BE49-F238E27FC236}">
                <a16:creationId xmlns:a16="http://schemas.microsoft.com/office/drawing/2014/main" id="{A81D909C-C5AD-4E97-A5B6-FC4B5F251DA6}"/>
              </a:ext>
            </a:extLst>
          </p:cNvPr>
          <p:cNvSpPr/>
          <p:nvPr userDrawn="1"/>
        </p:nvSpPr>
        <p:spPr bwMode="auto">
          <a:xfrm>
            <a:off x="1488" y="2"/>
            <a:ext cx="12189648" cy="44821"/>
          </a:xfrm>
          <a:prstGeom prst="rect">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79211" tIns="143368" rIns="179211" bIns="143368" numCol="1" spcCol="0" rtlCol="0" fromWordArt="0" anchor="t" anchorCtr="0" forceAA="0" compatLnSpc="1">
            <a:prstTxWarp prst="textNoShape">
              <a:avLst/>
            </a:prstTxWarp>
            <a:noAutofit/>
          </a:bodyPr>
          <a:lstStyle/>
          <a:p>
            <a:pPr marL="0" marR="0" lvl="0" indent="0" algn="ctr" defTabSz="913660"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86229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Sub-Section Blue">
    <p:bg>
      <p:bgPr>
        <a:solidFill>
          <a:srgbClr val="0078D7"/>
        </a:solidFill>
        <a:effectLst/>
      </p:bgPr>
    </p:bg>
    <p:spTree>
      <p:nvGrpSpPr>
        <p:cNvPr id="1" name=""/>
        <p:cNvGrpSpPr/>
        <p:nvPr/>
      </p:nvGrpSpPr>
      <p:grpSpPr>
        <a:xfrm>
          <a:off x="0" y="0"/>
          <a:ext cx="0" cy="0"/>
          <a:chOff x="0" y="0"/>
          <a:chExt cx="0" cy="0"/>
        </a:xfrm>
      </p:grpSpPr>
      <p:pic>
        <p:nvPicPr>
          <p:cNvPr id="7" name="Picture 6" hidden="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48586" y="6122090"/>
            <a:ext cx="1254995" cy="267709"/>
          </a:xfrm>
          <a:prstGeom prst="rect">
            <a:avLst/>
          </a:prstGeom>
        </p:spPr>
      </p:pic>
      <p:sp>
        <p:nvSpPr>
          <p:cNvPr id="4" name="Title 1">
            <a:extLst>
              <a:ext uri="{FF2B5EF4-FFF2-40B4-BE49-F238E27FC236}">
                <a16:creationId xmlns:a16="http://schemas.microsoft.com/office/drawing/2014/main" id="{6BB89E2C-8BE7-45FC-A5F2-4D658EA49555}"/>
              </a:ext>
            </a:extLst>
          </p:cNvPr>
          <p:cNvSpPr>
            <a:spLocks noGrp="1"/>
          </p:cNvSpPr>
          <p:nvPr>
            <p:ph type="title" hasCustomPrompt="1"/>
          </p:nvPr>
        </p:nvSpPr>
        <p:spPr>
          <a:xfrm>
            <a:off x="269303" y="3055436"/>
            <a:ext cx="8665376" cy="834160"/>
          </a:xfrm>
        </p:spPr>
        <p:txBody>
          <a:bodyPr>
            <a:normAutofit fontScale="90000"/>
          </a:bodyPr>
          <a:lstStyle>
            <a:lvl1pPr>
              <a:defRPr>
                <a:solidFill>
                  <a:schemeClr val="bg1"/>
                </a:solidFill>
              </a:defRPr>
            </a:lvl1pPr>
          </a:lstStyle>
          <a:p>
            <a:r>
              <a:rPr lang="en-US" dirty="0">
                <a:latin typeface="Segoe UI Light" panose="020B0502040204020203" pitchFamily="34" charset="0"/>
                <a:cs typeface="Segoe UI Light" panose="020B0502040204020203" pitchFamily="34" charset="0"/>
              </a:rPr>
              <a:t>Section</a:t>
            </a:r>
          </a:p>
        </p:txBody>
      </p:sp>
    </p:spTree>
    <p:extLst>
      <p:ext uri="{BB962C8B-B14F-4D97-AF65-F5344CB8AC3E}">
        <p14:creationId xmlns:p14="http://schemas.microsoft.com/office/powerpoint/2010/main" val="398581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6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10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osing logo slide_color">
    <p:bg>
      <p:bgPr>
        <a:solidFill>
          <a:srgbClr val="0078D7"/>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9"/>
            <a:ext cx="11653522" cy="395317"/>
          </a:xfrm>
          <a:prstGeom prst="rect">
            <a:avLst/>
          </a:prstGeom>
          <a:noFill/>
          <a:ln w="12700">
            <a:noFill/>
            <a:miter lim="800000"/>
            <a:headEnd type="none" w="sm" len="sm"/>
            <a:tailEnd type="none" w="sm" len="sm"/>
          </a:ln>
          <a:effectLst/>
        </p:spPr>
        <p:txBody>
          <a:bodyPr vert="horz" wrap="square" lIns="179237" tIns="143389" rIns="179237" bIns="143389" numCol="1" anchor="t" anchorCtr="0" compatLnSpc="1">
            <a:prstTxWarp prst="textNoShape">
              <a:avLst/>
            </a:prstTxWarp>
            <a:spAutoFit/>
          </a:bodyPr>
          <a:lstStyle/>
          <a:p>
            <a:pPr defTabSz="913657" eaLnBrk="0" hangingPunct="0"/>
            <a:r>
              <a:rPr lang="en-US" sz="686" dirty="0">
                <a:gradFill>
                  <a:gsLst>
                    <a:gs pos="0">
                      <a:schemeClr val="tx1"/>
                    </a:gs>
                    <a:gs pos="100000">
                      <a:schemeClr val="tx1"/>
                    </a:gs>
                  </a:gsLst>
                  <a:lin ang="5400000" scaled="0"/>
                </a:gradFill>
                <a:cs typeface="Segoe UI" pitchFamily="34" charset="0"/>
              </a:rPr>
              <a:t>© 2017 Microsoft Corporation. All rights reserved. </a:t>
            </a: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259176" y="3026229"/>
            <a:ext cx="3673650" cy="805542"/>
          </a:xfrm>
          <a:prstGeom prst="rect">
            <a:avLst/>
          </a:prstGeom>
          <a:solidFill>
            <a:srgbClr val="0078D7"/>
          </a:solidFill>
        </p:spPr>
      </p:pic>
    </p:spTree>
    <p:extLst>
      <p:ext uri="{BB962C8B-B14F-4D97-AF65-F5344CB8AC3E}">
        <p14:creationId xmlns:p14="http://schemas.microsoft.com/office/powerpoint/2010/main" val="12274821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2"/>
            <a:ext cx="11811000" cy="5962650"/>
          </a:xfrm>
          <a:prstGeom prst="rect">
            <a:avLst/>
          </a:prstGeom>
        </p:spPr>
        <p:txBody>
          <a:bodyPr vert="horz" lIns="91415" tIns="45707" rIns="91415" bIns="45707"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2016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00235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1" y="293990"/>
            <a:ext cx="11696700" cy="682195"/>
          </a:xfrm>
          <a:prstGeom prst="rect">
            <a:avLst/>
          </a:prstGeom>
        </p:spPr>
        <p:txBody>
          <a:bodyPr vert="horz" lIns="137160" tIns="91440" rIns="137160" bIns="137160" rtlCol="0" anchor="t">
            <a:noAutofit/>
          </a:bodyPr>
          <a:lstStyle/>
          <a:p>
            <a:endParaRPr lang="en-US" dirty="0"/>
          </a:p>
        </p:txBody>
      </p:sp>
      <p:sp>
        <p:nvSpPr>
          <p:cNvPr id="7" name="Footer Placeholder 6"/>
          <p:cNvSpPr>
            <a:spLocks noGrp="1"/>
          </p:cNvSpPr>
          <p:nvPr>
            <p:ph type="ftr" sz="quarter" idx="3"/>
          </p:nvPr>
        </p:nvSpPr>
        <p:spPr>
          <a:xfrm>
            <a:off x="228601" y="6553203"/>
            <a:ext cx="11201400" cy="304801"/>
          </a:xfrm>
          <a:prstGeom prst="rect">
            <a:avLst/>
          </a:prstGeom>
        </p:spPr>
        <p:txBody>
          <a:bodyPr vert="horz" lIns="182880"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7760"/>
            <a:endParaRPr lang="en-US" dirty="0">
              <a:solidFill>
                <a:srgbClr val="505050"/>
              </a:solidFill>
            </a:endParaRPr>
          </a:p>
        </p:txBody>
      </p:sp>
      <p:sp>
        <p:nvSpPr>
          <p:cNvPr id="15" name="Text Placeholder 14"/>
          <p:cNvSpPr>
            <a:spLocks noGrp="1"/>
          </p:cNvSpPr>
          <p:nvPr>
            <p:ph type="body" idx="1"/>
          </p:nvPr>
        </p:nvSpPr>
        <p:spPr>
          <a:xfrm>
            <a:off x="228601" y="1600204"/>
            <a:ext cx="11696700" cy="4559531"/>
          </a:xfrm>
          <a:prstGeom prst="rect">
            <a:avLst/>
          </a:prstGeom>
        </p:spPr>
        <p:txBody>
          <a:bodyPr vert="horz" lIns="137160" tIns="91440" rIns="137160" bIns="13716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0004" y="6553203"/>
            <a:ext cx="761999" cy="304801"/>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7760"/>
            <a:fld id="{FAADACFB-7C71-4E89-89D2-7BBA40B7BFA9}" type="slidenum">
              <a:rPr lang="en-US" smtClean="0">
                <a:solidFill>
                  <a:srgbClr val="505050"/>
                </a:solidFill>
              </a:rPr>
              <a:pPr defTabSz="1087760"/>
              <a:t>‹#›</a:t>
            </a:fld>
            <a:endParaRPr lang="en-US" dirty="0">
              <a:solidFill>
                <a:srgbClr val="505050"/>
              </a:solidFill>
            </a:endParaRPr>
          </a:p>
        </p:txBody>
      </p:sp>
      <p:grpSp>
        <p:nvGrpSpPr>
          <p:cNvPr id="25" name="Group 24">
            <a:extLst>
              <a:ext uri="{FF2B5EF4-FFF2-40B4-BE49-F238E27FC236}">
                <a16:creationId xmlns:a16="http://schemas.microsoft.com/office/drawing/2014/main" id="{4C0E9CA8-9C14-4812-9840-FA6D26B75989}"/>
              </a:ext>
            </a:extLst>
          </p:cNvPr>
          <p:cNvGrpSpPr/>
          <p:nvPr userDrawn="1"/>
        </p:nvGrpSpPr>
        <p:grpSpPr>
          <a:xfrm>
            <a:off x="12370974" y="0"/>
            <a:ext cx="532252" cy="5235856"/>
            <a:chOff x="12619037" y="0"/>
            <a:chExt cx="542925" cy="5340088"/>
          </a:xfrm>
        </p:grpSpPr>
        <p:pic>
          <p:nvPicPr>
            <p:cNvPr id="26" name="Picture 25">
              <a:extLst>
                <a:ext uri="{FF2B5EF4-FFF2-40B4-BE49-F238E27FC236}">
                  <a16:creationId xmlns:a16="http://schemas.microsoft.com/office/drawing/2014/main" id="{F58D38F8-8253-4F7C-A081-EA2D9CD680E1}"/>
                </a:ext>
              </a:extLst>
            </p:cNvPr>
            <p:cNvPicPr>
              <a:picLocks noChangeAspect="1"/>
            </p:cNvPicPr>
            <p:nvPr userDrawn="1"/>
          </p:nvPicPr>
          <p:blipFill rotWithShape="1">
            <a:blip r:embed="rId10"/>
            <a:srcRect l="56154"/>
            <a:stretch/>
          </p:blipFill>
          <p:spPr>
            <a:xfrm>
              <a:off x="12619037" y="0"/>
              <a:ext cx="542925" cy="2686050"/>
            </a:xfrm>
            <a:prstGeom prst="rect">
              <a:avLst/>
            </a:prstGeom>
          </p:spPr>
        </p:pic>
        <p:grpSp>
          <p:nvGrpSpPr>
            <p:cNvPr id="27" name="Group 26">
              <a:extLst>
                <a:ext uri="{FF2B5EF4-FFF2-40B4-BE49-F238E27FC236}">
                  <a16:creationId xmlns:a16="http://schemas.microsoft.com/office/drawing/2014/main" id="{23A19931-CA7C-4921-9B53-8C76730893B0}"/>
                </a:ext>
              </a:extLst>
            </p:cNvPr>
            <p:cNvGrpSpPr/>
            <p:nvPr userDrawn="1"/>
          </p:nvGrpSpPr>
          <p:grpSpPr>
            <a:xfrm>
              <a:off x="12626991" y="2686050"/>
              <a:ext cx="534971" cy="2654038"/>
              <a:chOff x="3779837" y="4936681"/>
              <a:chExt cx="534971" cy="2654038"/>
            </a:xfrm>
          </p:grpSpPr>
          <p:pic>
            <p:nvPicPr>
              <p:cNvPr id="28" name="Picture 27">
                <a:extLst>
                  <a:ext uri="{FF2B5EF4-FFF2-40B4-BE49-F238E27FC236}">
                    <a16:creationId xmlns:a16="http://schemas.microsoft.com/office/drawing/2014/main" id="{9B84AA85-7A77-4FBD-AE8E-44238BAD6021}"/>
                  </a:ext>
                </a:extLst>
              </p:cNvPr>
              <p:cNvPicPr>
                <a:picLocks noChangeAspect="1"/>
              </p:cNvPicPr>
              <p:nvPr userDrawn="1"/>
            </p:nvPicPr>
            <p:blipFill rotWithShape="1">
              <a:blip r:embed="rId11"/>
              <a:srcRect l="16242" t="6572" r="76127"/>
              <a:stretch/>
            </p:blipFill>
            <p:spPr>
              <a:xfrm>
                <a:off x="3779837" y="4936681"/>
                <a:ext cx="534971" cy="658527"/>
              </a:xfrm>
              <a:prstGeom prst="rect">
                <a:avLst/>
              </a:prstGeom>
              <a:ln>
                <a:solidFill>
                  <a:schemeClr val="bg1"/>
                </a:solidFill>
              </a:ln>
            </p:spPr>
          </p:pic>
          <p:pic>
            <p:nvPicPr>
              <p:cNvPr id="29" name="Picture 28">
                <a:extLst>
                  <a:ext uri="{FF2B5EF4-FFF2-40B4-BE49-F238E27FC236}">
                    <a16:creationId xmlns:a16="http://schemas.microsoft.com/office/drawing/2014/main" id="{3F276F03-9E02-43DA-B764-823BEA687394}"/>
                  </a:ext>
                </a:extLst>
              </p:cNvPr>
              <p:cNvPicPr>
                <a:picLocks noChangeAspect="1"/>
              </p:cNvPicPr>
              <p:nvPr userDrawn="1"/>
            </p:nvPicPr>
            <p:blipFill rotWithShape="1">
              <a:blip r:embed="rId11"/>
              <a:srcRect l="41304" t="6572" r="51064"/>
              <a:stretch/>
            </p:blipFill>
            <p:spPr>
              <a:xfrm>
                <a:off x="3779837" y="5606762"/>
                <a:ext cx="534971" cy="658527"/>
              </a:xfrm>
              <a:prstGeom prst="rect">
                <a:avLst/>
              </a:prstGeom>
            </p:spPr>
          </p:pic>
          <p:pic>
            <p:nvPicPr>
              <p:cNvPr id="30" name="Picture 29">
                <a:extLst>
                  <a:ext uri="{FF2B5EF4-FFF2-40B4-BE49-F238E27FC236}">
                    <a16:creationId xmlns:a16="http://schemas.microsoft.com/office/drawing/2014/main" id="{5067090C-0862-4D1A-B8EB-493F5B855FCB}"/>
                  </a:ext>
                </a:extLst>
              </p:cNvPr>
              <p:cNvPicPr>
                <a:picLocks noChangeAspect="1"/>
              </p:cNvPicPr>
              <p:nvPr userDrawn="1"/>
            </p:nvPicPr>
            <p:blipFill rotWithShape="1">
              <a:blip r:embed="rId11"/>
              <a:srcRect l="65556" t="4933" r="26814" b="1639"/>
              <a:stretch/>
            </p:blipFill>
            <p:spPr>
              <a:xfrm>
                <a:off x="3779837" y="6265289"/>
                <a:ext cx="534971" cy="658526"/>
              </a:xfrm>
              <a:prstGeom prst="rect">
                <a:avLst/>
              </a:prstGeom>
            </p:spPr>
          </p:pic>
          <p:pic>
            <p:nvPicPr>
              <p:cNvPr id="31" name="Picture 30">
                <a:extLst>
                  <a:ext uri="{FF2B5EF4-FFF2-40B4-BE49-F238E27FC236}">
                    <a16:creationId xmlns:a16="http://schemas.microsoft.com/office/drawing/2014/main" id="{1BD2E921-12CB-4F81-8EA4-CEA888287F35}"/>
                  </a:ext>
                </a:extLst>
              </p:cNvPr>
              <p:cNvPicPr>
                <a:picLocks noChangeAspect="1"/>
              </p:cNvPicPr>
              <p:nvPr userDrawn="1"/>
            </p:nvPicPr>
            <p:blipFill rotWithShape="1">
              <a:blip r:embed="rId11"/>
              <a:srcRect l="90965" t="7023" r="1404"/>
              <a:stretch/>
            </p:blipFill>
            <p:spPr>
              <a:xfrm>
                <a:off x="3779837" y="6935370"/>
                <a:ext cx="534971" cy="655349"/>
              </a:xfrm>
              <a:prstGeom prst="rect">
                <a:avLst/>
              </a:prstGeom>
            </p:spPr>
          </p:pic>
        </p:grpSp>
      </p:grpSp>
    </p:spTree>
    <p:extLst>
      <p:ext uri="{BB962C8B-B14F-4D97-AF65-F5344CB8AC3E}">
        <p14:creationId xmlns:p14="http://schemas.microsoft.com/office/powerpoint/2010/main" val="1511054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p:fade/>
  </p:transition>
  <p:hf hdr="0" ftr="0" dt="0"/>
  <p:txStyles>
    <p:titleStyle>
      <a:lvl1pPr marL="0" algn="l" defTabSz="1087760" rtl="0" eaLnBrk="1" latinLnBrk="0" hangingPunct="1">
        <a:lnSpc>
          <a:spcPct val="90000"/>
        </a:lnSpc>
        <a:spcBef>
          <a:spcPct val="0"/>
        </a:spcBef>
        <a:buNone/>
        <a:defRPr lang="en-US" sz="4800" kern="1200" spc="-100" baseline="0" dirty="0">
          <a:solidFill>
            <a:schemeClr val="tx1"/>
          </a:solidFill>
          <a:latin typeface="+mj-lt"/>
          <a:ea typeface="Segoe UI Semibold" panose="020B0702040204020203" pitchFamily="34" charset="0"/>
          <a:cs typeface="Segoe UI Semibold" panose="020B0702040204020203" pitchFamily="34" charset="0"/>
        </a:defRPr>
      </a:lvl1pPr>
    </p:titleStyle>
    <p:bodyStyle>
      <a:lvl1pPr marL="0" indent="0" algn="l" defTabSz="1087760" rtl="0" eaLnBrk="1" latinLnBrk="0" hangingPunct="1">
        <a:spcBef>
          <a:spcPts val="1800"/>
        </a:spcBef>
        <a:buClr>
          <a:srgbClr val="0072C6"/>
        </a:buClr>
        <a:buSzPct val="100000"/>
        <a:buFont typeface="Wingdings" pitchFamily="2" charset="2"/>
        <a:buNone/>
        <a:defRPr sz="2400" kern="1200">
          <a:solidFill>
            <a:schemeClr val="tx1"/>
          </a:solidFill>
          <a:latin typeface="Segoe UI" pitchFamily="34" charset="0"/>
          <a:ea typeface="Segoe UI" pitchFamily="34" charset="0"/>
          <a:cs typeface="Segoe UI" pitchFamily="34" charset="0"/>
        </a:defRPr>
      </a:lvl1pPr>
      <a:lvl2pPr marL="475920" indent="-194334" algn="l" defTabSz="1087760" rtl="0" eaLnBrk="1" latinLnBrk="0" hangingPunct="1">
        <a:spcBef>
          <a:spcPct val="20000"/>
        </a:spcBef>
        <a:buFont typeface="Arial" pitchFamily="34" charset="0"/>
        <a:buChar char="•"/>
        <a:defRPr sz="1800" kern="1200">
          <a:solidFill>
            <a:schemeClr val="tx1"/>
          </a:solidFill>
          <a:latin typeface="Segoe UI" pitchFamily="34" charset="0"/>
          <a:ea typeface="Segoe UI" pitchFamily="34" charset="0"/>
          <a:cs typeface="Segoe UI" pitchFamily="34" charset="0"/>
        </a:defRPr>
      </a:lvl2pPr>
      <a:lvl3pPr marL="761471" indent="-173181" algn="l" defTabSz="1087760" rtl="0" eaLnBrk="1" latinLnBrk="0" hangingPunct="1">
        <a:spcBef>
          <a:spcPct val="20000"/>
        </a:spcBef>
        <a:buFont typeface="Arial" pitchFamily="34" charset="0"/>
        <a:buChar char="•"/>
        <a:defRPr sz="1600" kern="1200">
          <a:solidFill>
            <a:schemeClr val="tx1"/>
          </a:solidFill>
          <a:latin typeface="Segoe UI" pitchFamily="34" charset="0"/>
          <a:ea typeface="Segoe UI" pitchFamily="34" charset="0"/>
          <a:cs typeface="Segoe UI" pitchFamily="34" charset="0"/>
        </a:defRPr>
      </a:lvl3pPr>
      <a:lvl4pPr marL="1047022" indent="-177148" algn="l" defTabSz="1087760" rtl="0" eaLnBrk="1" latinLnBrk="0" hangingPunct="1">
        <a:spcBef>
          <a:spcPct val="20000"/>
        </a:spcBef>
        <a:buFont typeface="Arial" pitchFamily="34" charset="0"/>
        <a:buChar char="–"/>
        <a:defRPr sz="1400" kern="1200">
          <a:solidFill>
            <a:schemeClr val="tx1"/>
          </a:solidFill>
          <a:latin typeface="Segoe UI" pitchFamily="34" charset="0"/>
          <a:ea typeface="Segoe UI" pitchFamily="34" charset="0"/>
          <a:cs typeface="Segoe UI" pitchFamily="34" charset="0"/>
        </a:defRPr>
      </a:lvl4pPr>
      <a:lvl5pPr marL="1284982" indent="-179793" algn="l" defTabSz="1087760" rtl="0" eaLnBrk="1" latinLnBrk="0" hangingPunct="1">
        <a:spcBef>
          <a:spcPct val="20000"/>
        </a:spcBef>
        <a:buFont typeface="Arial" pitchFamily="34" charset="0"/>
        <a:buChar char="»"/>
        <a:defRPr sz="1400" kern="1200">
          <a:solidFill>
            <a:schemeClr val="tx1"/>
          </a:solidFill>
          <a:latin typeface="Segoe UI" pitchFamily="34" charset="0"/>
          <a:ea typeface="Segoe UI" pitchFamily="34" charset="0"/>
          <a:cs typeface="Segoe UI" pitchFamily="34" charset="0"/>
        </a:defRPr>
      </a:lvl5pPr>
      <a:lvl6pPr marL="2991342" indent="-271940" algn="l" defTabSz="108776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5221" indent="-271940" algn="l" defTabSz="108776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79103" indent="-271940" algn="l" defTabSz="108776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2981" indent="-271940" algn="l" defTabSz="1087760"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7760" rtl="0" eaLnBrk="1" latinLnBrk="0" hangingPunct="1">
        <a:defRPr sz="2200" kern="1200">
          <a:solidFill>
            <a:schemeClr val="tx1"/>
          </a:solidFill>
          <a:latin typeface="+mn-lt"/>
          <a:ea typeface="+mn-ea"/>
          <a:cs typeface="+mn-cs"/>
        </a:defRPr>
      </a:lvl1pPr>
      <a:lvl2pPr marL="543881" algn="l" defTabSz="1087760" rtl="0" eaLnBrk="1" latinLnBrk="0" hangingPunct="1">
        <a:defRPr sz="2200" kern="1200">
          <a:solidFill>
            <a:schemeClr val="tx1"/>
          </a:solidFill>
          <a:latin typeface="+mn-lt"/>
          <a:ea typeface="+mn-ea"/>
          <a:cs typeface="+mn-cs"/>
        </a:defRPr>
      </a:lvl2pPr>
      <a:lvl3pPr marL="1087760" algn="l" defTabSz="1087760" rtl="0" eaLnBrk="1" latinLnBrk="0" hangingPunct="1">
        <a:defRPr sz="2200" kern="1200">
          <a:solidFill>
            <a:schemeClr val="tx1"/>
          </a:solidFill>
          <a:latin typeface="+mn-lt"/>
          <a:ea typeface="+mn-ea"/>
          <a:cs typeface="+mn-cs"/>
        </a:defRPr>
      </a:lvl3pPr>
      <a:lvl4pPr marL="1631642" algn="l" defTabSz="1087760" rtl="0" eaLnBrk="1" latinLnBrk="0" hangingPunct="1">
        <a:defRPr sz="2200" kern="1200">
          <a:solidFill>
            <a:schemeClr val="tx1"/>
          </a:solidFill>
          <a:latin typeface="+mn-lt"/>
          <a:ea typeface="+mn-ea"/>
          <a:cs typeface="+mn-cs"/>
        </a:defRPr>
      </a:lvl4pPr>
      <a:lvl5pPr marL="2175521" algn="l" defTabSz="1087760" rtl="0" eaLnBrk="1" latinLnBrk="0" hangingPunct="1">
        <a:defRPr sz="2200" kern="1200">
          <a:solidFill>
            <a:schemeClr val="tx1"/>
          </a:solidFill>
          <a:latin typeface="+mn-lt"/>
          <a:ea typeface="+mn-ea"/>
          <a:cs typeface="+mn-cs"/>
        </a:defRPr>
      </a:lvl5pPr>
      <a:lvl6pPr marL="2719402" algn="l" defTabSz="1087760" rtl="0" eaLnBrk="1" latinLnBrk="0" hangingPunct="1">
        <a:defRPr sz="2200" kern="1200">
          <a:solidFill>
            <a:schemeClr val="tx1"/>
          </a:solidFill>
          <a:latin typeface="+mn-lt"/>
          <a:ea typeface="+mn-ea"/>
          <a:cs typeface="+mn-cs"/>
        </a:defRPr>
      </a:lvl6pPr>
      <a:lvl7pPr marL="3263280" algn="l" defTabSz="1087760" rtl="0" eaLnBrk="1" latinLnBrk="0" hangingPunct="1">
        <a:defRPr sz="2200" kern="1200">
          <a:solidFill>
            <a:schemeClr val="tx1"/>
          </a:solidFill>
          <a:latin typeface="+mn-lt"/>
          <a:ea typeface="+mn-ea"/>
          <a:cs typeface="+mn-cs"/>
        </a:defRPr>
      </a:lvl7pPr>
      <a:lvl8pPr marL="3807163" algn="l" defTabSz="1087760" rtl="0" eaLnBrk="1" latinLnBrk="0" hangingPunct="1">
        <a:defRPr sz="2200" kern="1200">
          <a:solidFill>
            <a:schemeClr val="tx1"/>
          </a:solidFill>
          <a:latin typeface="+mn-lt"/>
          <a:ea typeface="+mn-ea"/>
          <a:cs typeface="+mn-cs"/>
        </a:defRPr>
      </a:lvl8pPr>
      <a:lvl9pPr marL="4351043" algn="l" defTabSz="1087760" rtl="0" eaLnBrk="1" latinLnBrk="0" hangingPunct="1">
        <a:defRPr sz="22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17">
          <p15:clr>
            <a:srgbClr val="F26B43"/>
          </p15:clr>
        </p15:guide>
        <p15:guide id="24" pos="7517">
          <p15:clr>
            <a:srgbClr val="F26B43"/>
          </p15:clr>
        </p15:guide>
        <p15:guide id="25" orient="horz" pos="2194">
          <p15:clr>
            <a:srgbClr val="F26B43"/>
          </p15:clr>
        </p15:guide>
        <p15:guide id="26" orient="horz" pos="411">
          <p15:clr>
            <a:srgbClr val="F26B43"/>
          </p15:clr>
        </p15:guide>
        <p15:guide id="27" pos="3922">
          <p15:clr>
            <a:srgbClr val="F26B43"/>
          </p15:clr>
        </p15:guide>
        <p15:guide id="29" orient="horz" pos="8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0"/>
          </p:nvPr>
        </p:nvSpPr>
        <p:spPr/>
        <p:txBody>
          <a:bodyPr/>
          <a:lstStyle/>
          <a:p>
            <a:r>
              <a:rPr lang="en-US" dirty="0"/>
              <a:t>Azure </a:t>
            </a:r>
            <a:r>
              <a:rPr lang="en-US" sz="3921" dirty="0"/>
              <a:t>Sentinel </a:t>
            </a:r>
            <a:r>
              <a:rPr lang="en-US" sz="3921"/>
              <a:t>Permissions Prerequisites</a:t>
            </a:r>
            <a:endParaRPr lang="en-US" dirty="0"/>
          </a:p>
        </p:txBody>
      </p:sp>
      <p:sp>
        <p:nvSpPr>
          <p:cNvPr id="35" name="TextBox 34">
            <a:extLst>
              <a:ext uri="{FF2B5EF4-FFF2-40B4-BE49-F238E27FC236}">
                <a16:creationId xmlns:a16="http://schemas.microsoft.com/office/drawing/2014/main" id="{E2B79F32-9D21-4F6C-9977-9C72F92CCC60}"/>
              </a:ext>
            </a:extLst>
          </p:cNvPr>
          <p:cNvSpPr txBox="1"/>
          <p:nvPr/>
        </p:nvSpPr>
        <p:spPr>
          <a:xfrm>
            <a:off x="1763280" y="1934959"/>
            <a:ext cx="2988083" cy="896425"/>
          </a:xfrm>
          <a:prstGeom prst="rect">
            <a:avLst/>
          </a:prstGeom>
        </p:spPr>
        <p:txBody>
          <a:bodyPr vert="horz" wrap="none" lIns="91427" tIns="91427" rIns="91427" bIns="91427" rtlCol="0" anchor="ctr">
            <a:noAutofit/>
          </a:bodyPr>
          <a:lstStyle/>
          <a:p>
            <a:pPr algn="ctr" defTabSz="932291">
              <a:lnSpc>
                <a:spcPct val="90000"/>
              </a:lnSpc>
              <a:spcAft>
                <a:spcPts val="600"/>
              </a:spcAft>
            </a:pPr>
            <a:endParaRPr lang="en-US" sz="4800" dirty="0">
              <a:solidFill>
                <a:srgbClr val="00BCF2"/>
              </a:solidFill>
              <a:latin typeface="Segoe UI Light"/>
              <a:ea typeface="Segoe UI" pitchFamily="34" charset="0"/>
              <a:cs typeface="Segoe UI Light" panose="020B0502040204020203" pitchFamily="34" charset="0"/>
            </a:endParaRPr>
          </a:p>
        </p:txBody>
      </p:sp>
      <p:sp>
        <p:nvSpPr>
          <p:cNvPr id="36" name="Rectangle 35">
            <a:extLst>
              <a:ext uri="{FF2B5EF4-FFF2-40B4-BE49-F238E27FC236}">
                <a16:creationId xmlns:a16="http://schemas.microsoft.com/office/drawing/2014/main" id="{EC197306-B9C6-428D-9CEF-642165FA01AC}"/>
              </a:ext>
            </a:extLst>
          </p:cNvPr>
          <p:cNvSpPr/>
          <p:nvPr/>
        </p:nvSpPr>
        <p:spPr>
          <a:xfrm>
            <a:off x="269238" y="1337342"/>
            <a:ext cx="10515990" cy="484712"/>
          </a:xfrm>
          <a:prstGeom prst="rect">
            <a:avLst/>
          </a:prstGeom>
        </p:spPr>
        <p:txBody>
          <a:bodyPr wrap="square">
            <a:spAutoFit/>
          </a:bodyPr>
          <a:lstStyle/>
          <a:p>
            <a:pPr defTabSz="914225">
              <a:lnSpc>
                <a:spcPct val="120000"/>
              </a:lnSpc>
              <a:spcAft>
                <a:spcPts val="300"/>
              </a:spcAft>
            </a:pPr>
            <a:r>
              <a:rPr lang="en-GB" sz="2353" b="1" dirty="0">
                <a:solidFill>
                  <a:srgbClr val="505050"/>
                </a:solidFill>
                <a:latin typeface="Segoe UI" pitchFamily="34" charset="0"/>
                <a:cs typeface="Segoe UI" pitchFamily="34" charset="0"/>
              </a:rPr>
              <a:t>Permissions Required for Onboarding</a:t>
            </a:r>
            <a:endParaRPr lang="en-US" sz="2353" b="1" dirty="0">
              <a:solidFill>
                <a:srgbClr val="505050"/>
              </a:solidFill>
              <a:latin typeface="Segoe UI" pitchFamily="34" charset="0"/>
              <a:cs typeface="Segoe UI" pitchFamily="34" charset="0"/>
            </a:endParaRPr>
          </a:p>
        </p:txBody>
      </p:sp>
      <p:sp>
        <p:nvSpPr>
          <p:cNvPr id="37" name="Rectangle 36">
            <a:extLst>
              <a:ext uri="{FF2B5EF4-FFF2-40B4-BE49-F238E27FC236}">
                <a16:creationId xmlns:a16="http://schemas.microsoft.com/office/drawing/2014/main" id="{EC5827E8-F4BF-45D7-973C-DAA8013F1577}"/>
              </a:ext>
            </a:extLst>
          </p:cNvPr>
          <p:cNvSpPr/>
          <p:nvPr/>
        </p:nvSpPr>
        <p:spPr>
          <a:xfrm>
            <a:off x="269238" y="1934958"/>
            <a:ext cx="11802929" cy="5461247"/>
          </a:xfrm>
          <a:prstGeom prst="rect">
            <a:avLst/>
          </a:prstGeom>
        </p:spPr>
        <p:txBody>
          <a:bodyPr wrap="square">
            <a:spAutoFit/>
          </a:bodyPr>
          <a:lstStyle/>
          <a:p>
            <a:pPr defTabSz="914367"/>
            <a:r>
              <a:rPr lang="en-US" sz="1961" b="1" dirty="0">
                <a:solidFill>
                  <a:srgbClr val="505050"/>
                </a:solidFill>
                <a:latin typeface="Segoe UI" pitchFamily="34" charset="0"/>
                <a:cs typeface="Segoe UI" pitchFamily="34" charset="0"/>
              </a:rPr>
              <a:t>Subscription</a:t>
            </a:r>
          </a:p>
          <a:p>
            <a:pPr marL="280121" indent="-280121" defTabSz="914367">
              <a:buFont typeface="Arial" panose="020B0604020202020204" pitchFamily="34" charset="0"/>
              <a:buChar char="•"/>
            </a:pPr>
            <a:r>
              <a:rPr lang="en-US" sz="1961" dirty="0">
                <a:solidFill>
                  <a:srgbClr val="505050"/>
                </a:solidFill>
                <a:latin typeface="Segoe UI" pitchFamily="34" charset="0"/>
                <a:cs typeface="Segoe UI" pitchFamily="34" charset="0"/>
              </a:rPr>
              <a:t>In the Azure portal, select the subscription, Access Control (IAM) then search for your name</a:t>
            </a:r>
          </a:p>
          <a:p>
            <a:pPr marL="737304" lvl="1" indent="-280121" defTabSz="914367">
              <a:buFont typeface="Arial" panose="020B0604020202020204" pitchFamily="34" charset="0"/>
              <a:buChar char="•"/>
            </a:pPr>
            <a:r>
              <a:rPr lang="en-US" sz="1961" dirty="0">
                <a:solidFill>
                  <a:srgbClr val="505050"/>
                </a:solidFill>
                <a:latin typeface="Segoe UI" pitchFamily="34" charset="0"/>
                <a:cs typeface="Segoe UI" pitchFamily="34" charset="0"/>
              </a:rPr>
              <a:t>Verify you are assigned the </a:t>
            </a:r>
            <a:r>
              <a:rPr lang="en-US" sz="1961" b="1" dirty="0">
                <a:solidFill>
                  <a:srgbClr val="505050"/>
                </a:solidFill>
                <a:latin typeface="Segoe UI" pitchFamily="34" charset="0"/>
                <a:cs typeface="Segoe UI" pitchFamily="34" charset="0"/>
              </a:rPr>
              <a:t>Contributor role </a:t>
            </a:r>
            <a:r>
              <a:rPr lang="en-US" sz="1961" dirty="0">
                <a:solidFill>
                  <a:srgbClr val="505050"/>
                </a:solidFill>
                <a:latin typeface="Segoe UI" pitchFamily="34" charset="0"/>
                <a:cs typeface="Segoe UI" pitchFamily="34" charset="0"/>
              </a:rPr>
              <a:t>at the subscription level.</a:t>
            </a:r>
          </a:p>
          <a:p>
            <a:pPr marL="280121" indent="-280121" defTabSz="914367">
              <a:buFont typeface="Arial" panose="020B0604020202020204" pitchFamily="34" charset="0"/>
              <a:buChar char="•"/>
            </a:pPr>
            <a:endParaRPr lang="en-US" sz="1961" dirty="0">
              <a:solidFill>
                <a:srgbClr val="505050"/>
              </a:solidFill>
              <a:latin typeface="Segoe UI" pitchFamily="34" charset="0"/>
              <a:cs typeface="Segoe UI" pitchFamily="34" charset="0"/>
            </a:endParaRPr>
          </a:p>
          <a:p>
            <a:pPr defTabSz="914367"/>
            <a:r>
              <a:rPr lang="en-US" sz="1961" b="1" dirty="0">
                <a:solidFill>
                  <a:srgbClr val="505050"/>
                </a:solidFill>
                <a:latin typeface="Segoe UI" pitchFamily="34" charset="0"/>
                <a:cs typeface="Segoe UI" pitchFamily="34" charset="0"/>
              </a:rPr>
              <a:t>Log Analytics workspace</a:t>
            </a:r>
          </a:p>
          <a:p>
            <a:pPr marL="280121" indent="-280121" defTabSz="914367">
              <a:buFont typeface="Arial" panose="020B0604020202020204" pitchFamily="34" charset="0"/>
              <a:buChar char="•"/>
            </a:pPr>
            <a:r>
              <a:rPr lang="en-US" sz="1961" dirty="0">
                <a:solidFill>
                  <a:srgbClr val="505050"/>
                </a:solidFill>
                <a:latin typeface="Segoe UI" pitchFamily="34" charset="0"/>
                <a:cs typeface="Segoe UI" pitchFamily="34" charset="0"/>
              </a:rPr>
              <a:t>In the Azure portal, select the Log Analytics workspace that will be used for Sentinel, Access Control (IAM) then search for your name.</a:t>
            </a:r>
          </a:p>
          <a:p>
            <a:pPr marL="737304" lvl="1" indent="-280121" defTabSz="914367">
              <a:buFont typeface="Arial" panose="020B0604020202020204" pitchFamily="34" charset="0"/>
              <a:buChar char="•"/>
            </a:pPr>
            <a:r>
              <a:rPr lang="en-US" sz="1961" dirty="0">
                <a:solidFill>
                  <a:srgbClr val="505050"/>
                </a:solidFill>
                <a:latin typeface="Segoe UI" pitchFamily="34" charset="0"/>
                <a:cs typeface="Segoe UI" pitchFamily="34" charset="0"/>
              </a:rPr>
              <a:t>Verify you are assigned the </a:t>
            </a:r>
            <a:r>
              <a:rPr lang="en-US" sz="1961" b="1" dirty="0">
                <a:solidFill>
                  <a:srgbClr val="505050"/>
                </a:solidFill>
                <a:latin typeface="Segoe UI" pitchFamily="34" charset="0"/>
                <a:cs typeface="Segoe UI" pitchFamily="34" charset="0"/>
              </a:rPr>
              <a:t>Log Analytics Contributor </a:t>
            </a:r>
            <a:r>
              <a:rPr lang="en-US" sz="1961" dirty="0">
                <a:solidFill>
                  <a:srgbClr val="505050"/>
                </a:solidFill>
                <a:latin typeface="Segoe UI" pitchFamily="34" charset="0"/>
                <a:cs typeface="Segoe UI" pitchFamily="34" charset="0"/>
              </a:rPr>
              <a:t>role.</a:t>
            </a:r>
          </a:p>
          <a:p>
            <a:pPr marL="737304" lvl="1" indent="-280121" defTabSz="914367">
              <a:buFont typeface="Arial" panose="020B0604020202020204" pitchFamily="34" charset="0"/>
              <a:buChar char="•"/>
            </a:pPr>
            <a:endParaRPr lang="en-US" sz="1961" dirty="0">
              <a:solidFill>
                <a:srgbClr val="505050"/>
              </a:solidFill>
              <a:latin typeface="Segoe UI" pitchFamily="34" charset="0"/>
              <a:cs typeface="Segoe UI" pitchFamily="34" charset="0"/>
            </a:endParaRPr>
          </a:p>
          <a:p>
            <a:pPr defTabSz="914367"/>
            <a:r>
              <a:rPr lang="en-US" sz="1961" b="1" dirty="0">
                <a:solidFill>
                  <a:srgbClr val="505050"/>
                </a:solidFill>
                <a:latin typeface="Segoe UI" pitchFamily="34" charset="0"/>
                <a:cs typeface="Segoe UI" pitchFamily="34" charset="0"/>
              </a:rPr>
              <a:t>Tenant</a:t>
            </a:r>
          </a:p>
          <a:p>
            <a:pPr marL="280121" indent="-280121" defTabSz="914367">
              <a:buFont typeface="Arial" panose="020B0604020202020204" pitchFamily="34" charset="0"/>
              <a:buChar char="•"/>
            </a:pPr>
            <a:r>
              <a:rPr lang="en-US" sz="1961" dirty="0">
                <a:solidFill>
                  <a:srgbClr val="505050"/>
                </a:solidFill>
                <a:latin typeface="Segoe UI" pitchFamily="34" charset="0"/>
                <a:cs typeface="Segoe UI" pitchFamily="34" charset="0"/>
              </a:rPr>
              <a:t>In order to stream audit logs from you your Office 365 tenant you will need to verify that you are assigned </a:t>
            </a:r>
            <a:r>
              <a:rPr lang="en-US" sz="1961" b="1" dirty="0">
                <a:solidFill>
                  <a:srgbClr val="505050"/>
                </a:solidFill>
                <a:latin typeface="Segoe UI" pitchFamily="34" charset="0"/>
                <a:cs typeface="Segoe UI" pitchFamily="34" charset="0"/>
              </a:rPr>
              <a:t>Global Administrator roles </a:t>
            </a:r>
            <a:r>
              <a:rPr lang="en-US" sz="1961" dirty="0">
                <a:solidFill>
                  <a:srgbClr val="505050"/>
                </a:solidFill>
                <a:latin typeface="Segoe UI" pitchFamily="34" charset="0"/>
                <a:cs typeface="Segoe UI" pitchFamily="34" charset="0"/>
              </a:rPr>
              <a:t>on the tenant. </a:t>
            </a:r>
          </a:p>
          <a:p>
            <a:pPr marL="280121" indent="-280121" defTabSz="914367">
              <a:buFont typeface="Arial" panose="020B0604020202020204" pitchFamily="34" charset="0"/>
              <a:buChar char="•"/>
            </a:pPr>
            <a:endParaRPr lang="en-US" sz="1961" dirty="0">
              <a:solidFill>
                <a:srgbClr val="505050"/>
              </a:solidFill>
              <a:latin typeface="Segoe UI" pitchFamily="34" charset="0"/>
              <a:cs typeface="Segoe UI" pitchFamily="34" charset="0"/>
            </a:endParaRPr>
          </a:p>
          <a:p>
            <a:pPr defTabSz="914367"/>
            <a:endParaRPr lang="en-US" sz="1372" dirty="0">
              <a:solidFill>
                <a:srgbClr val="505050"/>
              </a:solidFill>
              <a:latin typeface="Segoe UI" pitchFamily="34" charset="0"/>
              <a:cs typeface="Segoe UI" pitchFamily="34" charset="0"/>
            </a:endParaRPr>
          </a:p>
          <a:p>
            <a:pPr defTabSz="914367"/>
            <a:r>
              <a:rPr lang="en-US" sz="1372" b="1" dirty="0">
                <a:solidFill>
                  <a:srgbClr val="505050"/>
                </a:solidFill>
                <a:latin typeface="Segoe UI" pitchFamily="34" charset="0"/>
                <a:cs typeface="Segoe UI" pitchFamily="34" charset="0"/>
              </a:rPr>
              <a:t>Note: </a:t>
            </a:r>
            <a:r>
              <a:rPr lang="en-US" sz="1372" dirty="0">
                <a:solidFill>
                  <a:srgbClr val="505050"/>
                </a:solidFill>
                <a:latin typeface="Segoe UI" pitchFamily="34" charset="0"/>
                <a:cs typeface="Segoe UI" pitchFamily="34" charset="0"/>
              </a:rPr>
              <a:t>Users with the </a:t>
            </a:r>
            <a:r>
              <a:rPr lang="en-US" sz="1372" b="1" dirty="0">
                <a:solidFill>
                  <a:srgbClr val="505050"/>
                </a:solidFill>
                <a:latin typeface="Segoe UI" pitchFamily="34" charset="0"/>
                <a:cs typeface="Segoe UI" pitchFamily="34" charset="0"/>
              </a:rPr>
              <a:t>Global Administrator &amp; Company Administrator </a:t>
            </a:r>
            <a:r>
              <a:rPr lang="en-US" sz="1372" dirty="0">
                <a:solidFill>
                  <a:srgbClr val="505050"/>
                </a:solidFill>
                <a:latin typeface="Segoe UI" pitchFamily="34" charset="0"/>
                <a:cs typeface="Segoe UI" pitchFamily="34" charset="0"/>
              </a:rPr>
              <a:t>role have access to all administrative features in Azure Active Directory, as well as services that use Azure Active Directory identities like Microsoft 365 security center, Microsoft 365 compliance center, Exchange Online, SharePoint Online, and Skype for Business Online. The person who signs up for the Azure Active Directory tenant becomes a </a:t>
            </a:r>
            <a:r>
              <a:rPr lang="en-US" sz="1372" b="1" dirty="0">
                <a:solidFill>
                  <a:srgbClr val="505050"/>
                </a:solidFill>
                <a:latin typeface="Segoe UI" pitchFamily="34" charset="0"/>
                <a:cs typeface="Segoe UI" pitchFamily="34" charset="0"/>
              </a:rPr>
              <a:t>Global Administrator</a:t>
            </a:r>
            <a:r>
              <a:rPr lang="en-US" sz="1372" dirty="0">
                <a:solidFill>
                  <a:srgbClr val="505050"/>
                </a:solidFill>
                <a:latin typeface="Segoe UI" pitchFamily="34" charset="0"/>
                <a:cs typeface="Segoe UI" pitchFamily="34" charset="0"/>
              </a:rPr>
              <a:t>.</a:t>
            </a:r>
          </a:p>
          <a:p>
            <a:pPr defTabSz="914367"/>
            <a:endParaRPr lang="en-US" sz="1961" b="1" dirty="0">
              <a:solidFill>
                <a:srgbClr val="505050"/>
              </a:solidFill>
              <a:latin typeface="Segoe UI" pitchFamily="34" charset="0"/>
              <a:cs typeface="Segoe UI" pitchFamily="34" charset="0"/>
            </a:endParaRPr>
          </a:p>
          <a:p>
            <a:pPr marL="737304" lvl="1" indent="-280121" defTabSz="914367">
              <a:buFont typeface="Arial" panose="020B0604020202020204" pitchFamily="34" charset="0"/>
              <a:buChar char="•"/>
            </a:pPr>
            <a:endParaRPr lang="en-US" sz="1961" dirty="0">
              <a:solidFill>
                <a:srgbClr val="505050"/>
              </a:solidFill>
              <a:latin typeface="Segoe UI" pitchFamily="34" charset="0"/>
              <a:cs typeface="Segoe UI" pitchFamily="34" charset="0"/>
            </a:endParaRPr>
          </a:p>
        </p:txBody>
      </p:sp>
    </p:spTree>
    <p:extLst>
      <p:ext uri="{BB962C8B-B14F-4D97-AF65-F5344CB8AC3E}">
        <p14:creationId xmlns:p14="http://schemas.microsoft.com/office/powerpoint/2010/main" val="259023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FD71BA-CCFA-44A9-8A0A-5F47251C3721}"/>
              </a:ext>
            </a:extLst>
          </p:cNvPr>
          <p:cNvSpPr>
            <a:spLocks noGrp="1"/>
          </p:cNvSpPr>
          <p:nvPr>
            <p:ph type="body" sz="quarter" idx="10"/>
          </p:nvPr>
        </p:nvSpPr>
        <p:spPr/>
        <p:txBody>
          <a:bodyPr/>
          <a:lstStyle/>
          <a:p>
            <a:r>
              <a:rPr lang="en-US" sz="3921" dirty="0"/>
              <a:t>Azure Sentinel Built-in Roles</a:t>
            </a:r>
          </a:p>
        </p:txBody>
      </p:sp>
      <p:graphicFrame>
        <p:nvGraphicFramePr>
          <p:cNvPr id="4" name="Table 5">
            <a:extLst>
              <a:ext uri="{FF2B5EF4-FFF2-40B4-BE49-F238E27FC236}">
                <a16:creationId xmlns:a16="http://schemas.microsoft.com/office/drawing/2014/main" id="{EA115F45-39CD-43CD-87D4-E720E4A3D4D0}"/>
              </a:ext>
            </a:extLst>
          </p:cNvPr>
          <p:cNvGraphicFramePr>
            <a:graphicFrameLocks noGrp="1"/>
          </p:cNvGraphicFramePr>
          <p:nvPr/>
        </p:nvGraphicFramePr>
        <p:xfrm>
          <a:off x="627109" y="1561448"/>
          <a:ext cx="11055905" cy="4534290"/>
        </p:xfrm>
        <a:graphic>
          <a:graphicData uri="http://schemas.openxmlformats.org/drawingml/2006/table">
            <a:tbl>
              <a:tblPr firstRow="1" bandRow="1">
                <a:tableStyleId>{5C22544A-7EE6-4342-B048-85BDC9FD1C3A}</a:tableStyleId>
              </a:tblPr>
              <a:tblGrid>
                <a:gridCol w="2211181">
                  <a:extLst>
                    <a:ext uri="{9D8B030D-6E8A-4147-A177-3AD203B41FA5}">
                      <a16:colId xmlns:a16="http://schemas.microsoft.com/office/drawing/2014/main" val="2622316383"/>
                    </a:ext>
                  </a:extLst>
                </a:gridCol>
                <a:gridCol w="2211181">
                  <a:extLst>
                    <a:ext uri="{9D8B030D-6E8A-4147-A177-3AD203B41FA5}">
                      <a16:colId xmlns:a16="http://schemas.microsoft.com/office/drawing/2014/main" val="1160917068"/>
                    </a:ext>
                  </a:extLst>
                </a:gridCol>
                <a:gridCol w="2211181">
                  <a:extLst>
                    <a:ext uri="{9D8B030D-6E8A-4147-A177-3AD203B41FA5}">
                      <a16:colId xmlns:a16="http://schemas.microsoft.com/office/drawing/2014/main" val="933520505"/>
                    </a:ext>
                  </a:extLst>
                </a:gridCol>
                <a:gridCol w="2211181">
                  <a:extLst>
                    <a:ext uri="{9D8B030D-6E8A-4147-A177-3AD203B41FA5}">
                      <a16:colId xmlns:a16="http://schemas.microsoft.com/office/drawing/2014/main" val="316975950"/>
                    </a:ext>
                  </a:extLst>
                </a:gridCol>
                <a:gridCol w="2211181">
                  <a:extLst>
                    <a:ext uri="{9D8B030D-6E8A-4147-A177-3AD203B41FA5}">
                      <a16:colId xmlns:a16="http://schemas.microsoft.com/office/drawing/2014/main" val="2610269972"/>
                    </a:ext>
                  </a:extLst>
                </a:gridCol>
              </a:tblGrid>
              <a:tr h="1419339">
                <a:tc>
                  <a:txBody>
                    <a:bodyPr/>
                    <a:lstStyle/>
                    <a:p>
                      <a:pPr algn="ctr" fontAlgn="b"/>
                      <a:r>
                        <a:rPr lang="en-US" sz="1600" dirty="0">
                          <a:effectLst/>
                        </a:rPr>
                        <a:t>Role</a:t>
                      </a:r>
                    </a:p>
                  </a:txBody>
                  <a:tcPr marL="149404" marR="149404" marT="112053" marB="112053" anchor="b">
                    <a:solidFill>
                      <a:schemeClr val="accent5">
                        <a:lumMod val="90000"/>
                        <a:lumOff val="10000"/>
                      </a:schemeClr>
                    </a:solidFill>
                  </a:tcPr>
                </a:tc>
                <a:tc>
                  <a:txBody>
                    <a:bodyPr/>
                    <a:lstStyle/>
                    <a:p>
                      <a:pPr algn="ctr" fontAlgn="b"/>
                      <a:r>
                        <a:rPr lang="en-US" sz="1600" dirty="0">
                          <a:effectLst/>
                        </a:rPr>
                        <a:t>Create and run playbooks</a:t>
                      </a:r>
                    </a:p>
                  </a:txBody>
                  <a:tcPr marL="149404" marR="149404" marT="112053" marB="112053" anchor="b">
                    <a:solidFill>
                      <a:schemeClr val="accent5">
                        <a:lumMod val="90000"/>
                        <a:lumOff val="10000"/>
                      </a:schemeClr>
                    </a:solidFill>
                  </a:tcPr>
                </a:tc>
                <a:tc>
                  <a:txBody>
                    <a:bodyPr/>
                    <a:lstStyle/>
                    <a:p>
                      <a:pPr algn="ctr" fontAlgn="b"/>
                      <a:r>
                        <a:rPr lang="en-US" sz="1600" dirty="0">
                          <a:effectLst/>
                        </a:rPr>
                        <a:t>Create and edit workbooks, analytic rules, and other Azure Sentinel resources</a:t>
                      </a:r>
                    </a:p>
                  </a:txBody>
                  <a:tcPr marL="149404" marR="149404" marT="112053" marB="112053" anchor="b">
                    <a:solidFill>
                      <a:schemeClr val="accent5">
                        <a:lumMod val="90000"/>
                        <a:lumOff val="10000"/>
                      </a:schemeClr>
                    </a:solidFill>
                  </a:tcPr>
                </a:tc>
                <a:tc>
                  <a:txBody>
                    <a:bodyPr/>
                    <a:lstStyle/>
                    <a:p>
                      <a:pPr algn="ctr" fontAlgn="b"/>
                      <a:r>
                        <a:rPr lang="en-US" sz="1600" dirty="0">
                          <a:effectLst/>
                        </a:rPr>
                        <a:t>Manage incidents (dismiss, assign, etc.)</a:t>
                      </a:r>
                    </a:p>
                  </a:txBody>
                  <a:tcPr marL="149404" marR="149404" marT="112053" marB="112053" anchor="b">
                    <a:solidFill>
                      <a:schemeClr val="accent5">
                        <a:lumMod val="90000"/>
                        <a:lumOff val="10000"/>
                      </a:schemeClr>
                    </a:solidFill>
                  </a:tcPr>
                </a:tc>
                <a:tc>
                  <a:txBody>
                    <a:bodyPr/>
                    <a:lstStyle/>
                    <a:p>
                      <a:pPr algn="ctr" fontAlgn="b"/>
                      <a:r>
                        <a:rPr lang="en-US" sz="1600" dirty="0">
                          <a:effectLst/>
                        </a:rPr>
                        <a:t>View data, incidents, dashboards and other Azure Sentinel resources</a:t>
                      </a:r>
                    </a:p>
                  </a:txBody>
                  <a:tcPr marL="149404" marR="149404" marT="112053" marB="112053" anchor="b">
                    <a:solidFill>
                      <a:schemeClr val="accent5">
                        <a:lumMod val="90000"/>
                        <a:lumOff val="10000"/>
                      </a:schemeClr>
                    </a:solidFill>
                  </a:tcPr>
                </a:tc>
                <a:extLst>
                  <a:ext uri="{0D108BD9-81ED-4DB2-BD59-A6C34878D82A}">
                    <a16:rowId xmlns:a16="http://schemas.microsoft.com/office/drawing/2014/main" val="1047607379"/>
                  </a:ext>
                </a:extLst>
              </a:tr>
              <a:tr h="463153">
                <a:tc>
                  <a:txBody>
                    <a:bodyPr/>
                    <a:lstStyle/>
                    <a:p>
                      <a:pPr algn="l" fontAlgn="t"/>
                      <a:r>
                        <a:rPr lang="en-US" sz="1600" dirty="0">
                          <a:effectLst/>
                        </a:rPr>
                        <a:t>Azure Sentinel reader</a:t>
                      </a:r>
                    </a:p>
                  </a:txBody>
                  <a:tcPr marL="149404" marR="149404" marT="112053" marB="112053">
                    <a:solidFill>
                      <a:schemeClr val="tx2">
                        <a:lumMod val="20000"/>
                        <a:lumOff val="80000"/>
                      </a:schemeClr>
                    </a:solidFill>
                  </a:tcPr>
                </a:tc>
                <a:tc>
                  <a:txBody>
                    <a:bodyPr/>
                    <a:lstStyle/>
                    <a:p>
                      <a:pPr algn="l" fontAlgn="t"/>
                      <a:r>
                        <a:rPr lang="en-US" sz="1600" dirty="0">
                          <a:effectLst/>
                        </a:rPr>
                        <a:t>--</a:t>
                      </a:r>
                    </a:p>
                  </a:txBody>
                  <a:tcPr marL="149404" marR="149404" marT="112053" marB="112053">
                    <a:solidFill>
                      <a:schemeClr val="tx2">
                        <a:lumMod val="20000"/>
                        <a:lumOff val="80000"/>
                      </a:schemeClr>
                    </a:solidFill>
                  </a:tcPr>
                </a:tc>
                <a:tc>
                  <a:txBody>
                    <a:bodyPr/>
                    <a:lstStyle/>
                    <a:p>
                      <a:pPr algn="l" fontAlgn="t"/>
                      <a:r>
                        <a:rPr lang="en-US" sz="1600" dirty="0">
                          <a:effectLst/>
                        </a:rPr>
                        <a:t>--</a:t>
                      </a:r>
                    </a:p>
                  </a:txBody>
                  <a:tcPr marL="149404" marR="149404" marT="112053" marB="112053">
                    <a:solidFill>
                      <a:schemeClr val="tx2">
                        <a:lumMod val="20000"/>
                        <a:lumOff val="80000"/>
                      </a:schemeClr>
                    </a:solidFill>
                  </a:tcPr>
                </a:tc>
                <a:tc>
                  <a:txBody>
                    <a:bodyPr/>
                    <a:lstStyle/>
                    <a:p>
                      <a:pPr algn="l" fontAlgn="t"/>
                      <a:r>
                        <a:rPr lang="en-US" sz="1600" dirty="0">
                          <a:effectLst/>
                        </a:rPr>
                        <a:t>--</a:t>
                      </a:r>
                    </a:p>
                  </a:txBody>
                  <a:tcPr marL="149404" marR="149404" marT="112053" marB="112053">
                    <a:solidFill>
                      <a:schemeClr val="tx2">
                        <a:lumMod val="20000"/>
                        <a:lumOff val="80000"/>
                      </a:schemeClr>
                    </a:solidFill>
                  </a:tcPr>
                </a:tc>
                <a:tc>
                  <a:txBody>
                    <a:bodyPr/>
                    <a:lstStyle/>
                    <a:p>
                      <a:pPr algn="l" fontAlgn="t"/>
                      <a:r>
                        <a:rPr lang="en-US" sz="1600" dirty="0">
                          <a:effectLst/>
                        </a:rPr>
                        <a:t>X</a:t>
                      </a:r>
                    </a:p>
                  </a:txBody>
                  <a:tcPr marL="149404" marR="149404" marT="112053" marB="112053">
                    <a:solidFill>
                      <a:schemeClr val="tx2">
                        <a:lumMod val="20000"/>
                        <a:lumOff val="80000"/>
                      </a:schemeClr>
                    </a:solidFill>
                  </a:tcPr>
                </a:tc>
                <a:extLst>
                  <a:ext uri="{0D108BD9-81ED-4DB2-BD59-A6C34878D82A}">
                    <a16:rowId xmlns:a16="http://schemas.microsoft.com/office/drawing/2014/main" val="2275025202"/>
                  </a:ext>
                </a:extLst>
              </a:tr>
              <a:tr h="702199">
                <a:tc>
                  <a:txBody>
                    <a:bodyPr/>
                    <a:lstStyle/>
                    <a:p>
                      <a:pPr algn="l" fontAlgn="t"/>
                      <a:r>
                        <a:rPr lang="en-US" sz="1600">
                          <a:effectLst/>
                        </a:rPr>
                        <a:t>Azure Sentinel responder</a:t>
                      </a:r>
                    </a:p>
                  </a:txBody>
                  <a:tcPr marL="149404" marR="149404" marT="112053" marB="112053">
                    <a:solidFill>
                      <a:schemeClr val="tx2">
                        <a:lumMod val="20000"/>
                        <a:lumOff val="80000"/>
                      </a:schemeClr>
                    </a:solidFill>
                  </a:tcPr>
                </a:tc>
                <a:tc>
                  <a:txBody>
                    <a:bodyPr/>
                    <a:lstStyle/>
                    <a:p>
                      <a:pPr algn="l" fontAlgn="t"/>
                      <a:r>
                        <a:rPr lang="en-US" sz="1600" dirty="0">
                          <a:effectLst/>
                        </a:rPr>
                        <a:t>--</a:t>
                      </a:r>
                    </a:p>
                  </a:txBody>
                  <a:tcPr marL="149404" marR="149404" marT="112053" marB="112053">
                    <a:solidFill>
                      <a:schemeClr val="tx2">
                        <a:lumMod val="20000"/>
                        <a:lumOff val="80000"/>
                      </a:schemeClr>
                    </a:solidFill>
                  </a:tcPr>
                </a:tc>
                <a:tc>
                  <a:txBody>
                    <a:bodyPr/>
                    <a:lstStyle/>
                    <a:p>
                      <a:pPr algn="l" fontAlgn="t"/>
                      <a:r>
                        <a:rPr lang="en-US" sz="1600">
                          <a:effectLst/>
                        </a:rPr>
                        <a:t>--</a:t>
                      </a:r>
                    </a:p>
                  </a:txBody>
                  <a:tcPr marL="149404" marR="149404" marT="112053" marB="112053">
                    <a:solidFill>
                      <a:schemeClr val="tx2">
                        <a:lumMod val="20000"/>
                        <a:lumOff val="80000"/>
                      </a:schemeClr>
                    </a:solidFill>
                  </a:tcPr>
                </a:tc>
                <a:tc>
                  <a:txBody>
                    <a:bodyPr/>
                    <a:lstStyle/>
                    <a:p>
                      <a:pPr algn="l" fontAlgn="t"/>
                      <a:r>
                        <a:rPr lang="en-US" sz="1600" dirty="0">
                          <a:effectLst/>
                        </a:rPr>
                        <a:t>X</a:t>
                      </a:r>
                    </a:p>
                  </a:txBody>
                  <a:tcPr marL="149404" marR="149404" marT="112053" marB="112053">
                    <a:solidFill>
                      <a:schemeClr val="tx2">
                        <a:lumMod val="20000"/>
                        <a:lumOff val="80000"/>
                      </a:schemeClr>
                    </a:solidFill>
                  </a:tcPr>
                </a:tc>
                <a:tc>
                  <a:txBody>
                    <a:bodyPr/>
                    <a:lstStyle/>
                    <a:p>
                      <a:pPr algn="l" fontAlgn="t"/>
                      <a:r>
                        <a:rPr lang="en-US" sz="1600" dirty="0">
                          <a:effectLst/>
                        </a:rPr>
                        <a:t>X</a:t>
                      </a:r>
                    </a:p>
                  </a:txBody>
                  <a:tcPr marL="149404" marR="149404" marT="112053" marB="112053">
                    <a:solidFill>
                      <a:schemeClr val="tx2">
                        <a:lumMod val="20000"/>
                        <a:lumOff val="80000"/>
                      </a:schemeClr>
                    </a:solidFill>
                  </a:tcPr>
                </a:tc>
                <a:extLst>
                  <a:ext uri="{0D108BD9-81ED-4DB2-BD59-A6C34878D82A}">
                    <a16:rowId xmlns:a16="http://schemas.microsoft.com/office/drawing/2014/main" val="3413833391"/>
                  </a:ext>
                </a:extLst>
              </a:tr>
              <a:tr h="702199">
                <a:tc>
                  <a:txBody>
                    <a:bodyPr/>
                    <a:lstStyle/>
                    <a:p>
                      <a:pPr algn="l" fontAlgn="t"/>
                      <a:r>
                        <a:rPr lang="en-US" sz="1600">
                          <a:effectLst/>
                        </a:rPr>
                        <a:t>Azure Sentinel contributor</a:t>
                      </a:r>
                    </a:p>
                  </a:txBody>
                  <a:tcPr marL="149404" marR="149404" marT="112053" marB="112053">
                    <a:solidFill>
                      <a:schemeClr val="tx2">
                        <a:lumMod val="20000"/>
                        <a:lumOff val="80000"/>
                      </a:schemeClr>
                    </a:solidFill>
                  </a:tcPr>
                </a:tc>
                <a:tc>
                  <a:txBody>
                    <a:bodyPr/>
                    <a:lstStyle/>
                    <a:p>
                      <a:pPr algn="l" fontAlgn="t"/>
                      <a:r>
                        <a:rPr lang="en-US" sz="1600">
                          <a:effectLst/>
                        </a:rPr>
                        <a:t>--</a:t>
                      </a:r>
                    </a:p>
                  </a:txBody>
                  <a:tcPr marL="149404" marR="149404" marT="112053" marB="112053">
                    <a:solidFill>
                      <a:schemeClr val="tx2">
                        <a:lumMod val="20000"/>
                        <a:lumOff val="80000"/>
                      </a:schemeClr>
                    </a:solidFill>
                  </a:tcPr>
                </a:tc>
                <a:tc>
                  <a:txBody>
                    <a:bodyPr/>
                    <a:lstStyle/>
                    <a:p>
                      <a:pPr algn="l" fontAlgn="t"/>
                      <a:r>
                        <a:rPr lang="en-US" sz="1600" dirty="0">
                          <a:effectLst/>
                        </a:rPr>
                        <a:t>X</a:t>
                      </a:r>
                    </a:p>
                  </a:txBody>
                  <a:tcPr marL="149404" marR="149404" marT="112053" marB="112053">
                    <a:solidFill>
                      <a:schemeClr val="tx2">
                        <a:lumMod val="20000"/>
                        <a:lumOff val="80000"/>
                      </a:schemeClr>
                    </a:solidFill>
                  </a:tcPr>
                </a:tc>
                <a:tc>
                  <a:txBody>
                    <a:bodyPr/>
                    <a:lstStyle/>
                    <a:p>
                      <a:pPr algn="l" fontAlgn="t"/>
                      <a:r>
                        <a:rPr lang="en-US" sz="1600" dirty="0">
                          <a:effectLst/>
                        </a:rPr>
                        <a:t>X</a:t>
                      </a:r>
                    </a:p>
                  </a:txBody>
                  <a:tcPr marL="149404" marR="149404" marT="112053" marB="112053">
                    <a:solidFill>
                      <a:schemeClr val="tx2">
                        <a:lumMod val="20000"/>
                        <a:lumOff val="80000"/>
                      </a:schemeClr>
                    </a:solidFill>
                  </a:tcPr>
                </a:tc>
                <a:tc>
                  <a:txBody>
                    <a:bodyPr/>
                    <a:lstStyle/>
                    <a:p>
                      <a:pPr algn="l" fontAlgn="t"/>
                      <a:r>
                        <a:rPr lang="en-US" sz="1600" dirty="0">
                          <a:effectLst/>
                        </a:rPr>
                        <a:t>X</a:t>
                      </a:r>
                    </a:p>
                  </a:txBody>
                  <a:tcPr marL="149404" marR="149404" marT="112053" marB="112053">
                    <a:solidFill>
                      <a:schemeClr val="tx2">
                        <a:lumMod val="20000"/>
                        <a:lumOff val="80000"/>
                      </a:schemeClr>
                    </a:solidFill>
                  </a:tcPr>
                </a:tc>
                <a:extLst>
                  <a:ext uri="{0D108BD9-81ED-4DB2-BD59-A6C34878D82A}">
                    <a16:rowId xmlns:a16="http://schemas.microsoft.com/office/drawing/2014/main" val="212539597"/>
                  </a:ext>
                </a:extLst>
              </a:tr>
              <a:tr h="941246">
                <a:tc>
                  <a:txBody>
                    <a:bodyPr/>
                    <a:lstStyle/>
                    <a:p>
                      <a:pPr algn="l" fontAlgn="t"/>
                      <a:r>
                        <a:rPr lang="en-US" sz="1600">
                          <a:effectLst/>
                        </a:rPr>
                        <a:t>Azure Sentinel contributor + Logic App contributor</a:t>
                      </a:r>
                    </a:p>
                  </a:txBody>
                  <a:tcPr marL="149404" marR="149404" marT="112053" marB="112053">
                    <a:solidFill>
                      <a:schemeClr val="tx2">
                        <a:lumMod val="20000"/>
                        <a:lumOff val="80000"/>
                      </a:schemeClr>
                    </a:solidFill>
                  </a:tcPr>
                </a:tc>
                <a:tc>
                  <a:txBody>
                    <a:bodyPr/>
                    <a:lstStyle/>
                    <a:p>
                      <a:pPr algn="l" fontAlgn="t"/>
                      <a:r>
                        <a:rPr lang="en-US" sz="1600">
                          <a:effectLst/>
                        </a:rPr>
                        <a:t>X</a:t>
                      </a:r>
                    </a:p>
                  </a:txBody>
                  <a:tcPr marL="149404" marR="149404" marT="112053" marB="112053">
                    <a:solidFill>
                      <a:schemeClr val="tx2">
                        <a:lumMod val="20000"/>
                        <a:lumOff val="80000"/>
                      </a:schemeClr>
                    </a:solidFill>
                  </a:tcPr>
                </a:tc>
                <a:tc>
                  <a:txBody>
                    <a:bodyPr/>
                    <a:lstStyle/>
                    <a:p>
                      <a:pPr algn="l" fontAlgn="t"/>
                      <a:r>
                        <a:rPr lang="en-US" sz="1600">
                          <a:effectLst/>
                        </a:rPr>
                        <a:t>X</a:t>
                      </a:r>
                    </a:p>
                  </a:txBody>
                  <a:tcPr marL="149404" marR="149404" marT="112053" marB="112053">
                    <a:solidFill>
                      <a:schemeClr val="tx2">
                        <a:lumMod val="20000"/>
                        <a:lumOff val="80000"/>
                      </a:schemeClr>
                    </a:solidFill>
                  </a:tcPr>
                </a:tc>
                <a:tc>
                  <a:txBody>
                    <a:bodyPr/>
                    <a:lstStyle/>
                    <a:p>
                      <a:pPr algn="l" fontAlgn="t"/>
                      <a:r>
                        <a:rPr lang="en-US" sz="1600">
                          <a:effectLst/>
                        </a:rPr>
                        <a:t>X</a:t>
                      </a:r>
                    </a:p>
                  </a:txBody>
                  <a:tcPr marL="149404" marR="149404" marT="112053" marB="112053">
                    <a:solidFill>
                      <a:schemeClr val="tx2">
                        <a:lumMod val="20000"/>
                        <a:lumOff val="80000"/>
                      </a:schemeClr>
                    </a:solidFill>
                  </a:tcPr>
                </a:tc>
                <a:tc>
                  <a:txBody>
                    <a:bodyPr/>
                    <a:lstStyle/>
                    <a:p>
                      <a:pPr algn="l" fontAlgn="t"/>
                      <a:r>
                        <a:rPr lang="en-US" sz="1600" dirty="0">
                          <a:effectLst/>
                        </a:rPr>
                        <a:t>X</a:t>
                      </a:r>
                    </a:p>
                  </a:txBody>
                  <a:tcPr marL="149404" marR="149404" marT="112053" marB="112053">
                    <a:solidFill>
                      <a:schemeClr val="tx2">
                        <a:lumMod val="20000"/>
                        <a:lumOff val="80000"/>
                      </a:schemeClr>
                    </a:solidFill>
                  </a:tcPr>
                </a:tc>
                <a:extLst>
                  <a:ext uri="{0D108BD9-81ED-4DB2-BD59-A6C34878D82A}">
                    <a16:rowId xmlns:a16="http://schemas.microsoft.com/office/drawing/2014/main" val="2546423364"/>
                  </a:ext>
                </a:extLst>
              </a:tr>
            </a:tbl>
          </a:graphicData>
        </a:graphic>
      </p:graphicFrame>
      <p:sp>
        <p:nvSpPr>
          <p:cNvPr id="7" name="Rectangle 6">
            <a:extLst>
              <a:ext uri="{FF2B5EF4-FFF2-40B4-BE49-F238E27FC236}">
                <a16:creationId xmlns:a16="http://schemas.microsoft.com/office/drawing/2014/main" id="{9865C893-F1B5-4BEA-8CE6-81BC22528159}"/>
              </a:ext>
            </a:extLst>
          </p:cNvPr>
          <p:cNvSpPr/>
          <p:nvPr/>
        </p:nvSpPr>
        <p:spPr>
          <a:xfrm>
            <a:off x="627109" y="6032026"/>
            <a:ext cx="11055906" cy="633625"/>
          </a:xfrm>
          <a:prstGeom prst="rect">
            <a:avLst/>
          </a:prstGeom>
        </p:spPr>
        <p:txBody>
          <a:bodyPr wrap="square">
            <a:spAutoFit/>
          </a:bodyPr>
          <a:lstStyle/>
          <a:p>
            <a:pPr defTabSz="914367"/>
            <a:r>
              <a:rPr lang="en-US" sz="1176" dirty="0">
                <a:solidFill>
                  <a:srgbClr val="171717"/>
                </a:solidFill>
                <a:latin typeface="Segoe UI" panose="020B0502040204020203" pitchFamily="34" charset="0"/>
              </a:rPr>
              <a:t>Azure Sentinel uses playbooks for automated threat response. Playbooks leverage Azure Logic Apps and are a separate Azure resource. You might want to assign specific members of your security operations team with the option to use Logic Apps for security orchestration, automation, and response (SOAR) operations. You can use the </a:t>
            </a:r>
            <a:r>
              <a:rPr lang="en-US" sz="1176" b="1" dirty="0">
                <a:solidFill>
                  <a:srgbClr val="171717"/>
                </a:solidFill>
                <a:latin typeface="Segoe UI" panose="020B0502040204020203" pitchFamily="34" charset="0"/>
              </a:rPr>
              <a:t>Logic App contributor</a:t>
            </a:r>
            <a:r>
              <a:rPr lang="en-US" sz="1176" dirty="0">
                <a:solidFill>
                  <a:srgbClr val="171717"/>
                </a:solidFill>
                <a:latin typeface="Segoe UI" panose="020B0502040204020203" pitchFamily="34" charset="0"/>
              </a:rPr>
              <a:t> role or the </a:t>
            </a:r>
            <a:r>
              <a:rPr lang="en-US" sz="1176" b="1" dirty="0">
                <a:solidFill>
                  <a:srgbClr val="171717"/>
                </a:solidFill>
                <a:latin typeface="Segoe UI" panose="020B0502040204020203" pitchFamily="34" charset="0"/>
              </a:rPr>
              <a:t>Logic App operator</a:t>
            </a:r>
            <a:r>
              <a:rPr lang="en-US" sz="1176" dirty="0">
                <a:solidFill>
                  <a:srgbClr val="171717"/>
                </a:solidFill>
                <a:latin typeface="Segoe UI" panose="020B0502040204020203" pitchFamily="34" charset="0"/>
              </a:rPr>
              <a:t> role to assign explicit permission for using playbooks.</a:t>
            </a:r>
            <a:endParaRPr lang="en-US" sz="1176" dirty="0">
              <a:solidFill>
                <a:srgbClr val="505050"/>
              </a:solidFill>
              <a:latin typeface="Segoe UI"/>
            </a:endParaRPr>
          </a:p>
        </p:txBody>
      </p:sp>
    </p:spTree>
    <p:extLst>
      <p:ext uri="{BB962C8B-B14F-4D97-AF65-F5344CB8AC3E}">
        <p14:creationId xmlns:p14="http://schemas.microsoft.com/office/powerpoint/2010/main" val="3336608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_Seville Master">
  <a:themeElements>
    <a:clrScheme name="Custom 2">
      <a:dk1>
        <a:srgbClr val="505050"/>
      </a:dk1>
      <a:lt1>
        <a:sysClr val="window" lastClr="FFFFFF"/>
      </a:lt1>
      <a:dk2>
        <a:srgbClr val="0072C6"/>
      </a:dk2>
      <a:lt2>
        <a:srgbClr val="000000"/>
      </a:lt2>
      <a:accent1>
        <a:srgbClr val="107C10"/>
      </a:accent1>
      <a:accent2>
        <a:srgbClr val="FFB900"/>
      </a:accent2>
      <a:accent3>
        <a:srgbClr val="D83B01"/>
      </a:accent3>
      <a:accent4>
        <a:srgbClr val="00BCF2"/>
      </a:accent4>
      <a:accent5>
        <a:srgbClr val="002050"/>
      </a:accent5>
      <a:accent6>
        <a:srgbClr val="BAD80A"/>
      </a:accent6>
      <a:hlink>
        <a:srgbClr val="0070C0"/>
      </a:hlink>
      <a:folHlink>
        <a:srgbClr val="0070C0"/>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3260" tIns="93260" rIns="93260" bIns="93260" rtlCol="0" anchor="ctr">
        <a:noAutofit/>
      </a:bodyPr>
      <a:lstStyle>
        <a:defPPr algn="ctr" defTabSz="951026">
          <a:lnSpc>
            <a:spcPct val="90000"/>
          </a:lnSpc>
          <a:spcAft>
            <a:spcPts val="612"/>
          </a:spcAft>
          <a:defRPr sz="4896" dirty="0">
            <a:solidFill>
              <a:srgbClr val="00BCF2"/>
            </a:solidFill>
            <a:latin typeface="Segoe UI Light"/>
            <a:ea typeface="Segoe UI" pitchFamily="34" charset="0"/>
            <a:cs typeface="Segoe UI Light" panose="020B0502040204020203" pitchFamily="34" charset="0"/>
          </a:defRPr>
        </a:defPPr>
      </a:lstStyle>
    </a:txDef>
  </a:objectDefaults>
  <a:extraClrSchemeLst/>
  <a:extLst>
    <a:ext uri="{05A4C25C-085E-4340-85A3-A5531E510DB2}">
      <thm15:themeFamily xmlns:thm15="http://schemas.microsoft.com/office/thememl/2012/main" name="Enterprise PPT template_H1 FY16.potx" id="{F180742E-FD0E-46CA-991A-79ACC295640D}" vid="{84E3996F-0BCD-4AA3-A8C8-5EB99359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591</Words>
  <Application>Microsoft Office PowerPoint</Application>
  <PresentationFormat>Widescreen</PresentationFormat>
  <Paragraphs>61</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Light</vt:lpstr>
      <vt:lpstr>Wingdings</vt:lpstr>
      <vt:lpstr>3_Seville Master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 Trent</dc:creator>
  <cp:lastModifiedBy>Rod Trent</cp:lastModifiedBy>
  <cp:revision>1</cp:revision>
  <dcterms:created xsi:type="dcterms:W3CDTF">2021-06-28T14:56:35Z</dcterms:created>
  <dcterms:modified xsi:type="dcterms:W3CDTF">2021-06-28T14:57:16Z</dcterms:modified>
</cp:coreProperties>
</file>