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5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9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1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6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7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5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8B2E-B9FA-4152-BE0F-3738D6B91C1F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F5D44-3078-47EF-A84F-2297ACE9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무인기 이중화 플랫폼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항공 임베디드 시스템</a:t>
            </a:r>
            <a:endParaRPr lang="en-US" altLang="ko-KR" smtClean="0"/>
          </a:p>
          <a:p>
            <a:r>
              <a:rPr lang="ko-KR" altLang="en-US" smtClean="0"/>
              <a:t>정재헌</a:t>
            </a:r>
            <a:r>
              <a:rPr lang="en-US" altLang="ko-KR" smtClean="0"/>
              <a:t>, </a:t>
            </a:r>
            <a:r>
              <a:rPr lang="ko-KR" altLang="en-US" smtClean="0"/>
              <a:t>이대철</a:t>
            </a:r>
            <a:r>
              <a:rPr lang="en-US" altLang="ko-KR" smtClean="0"/>
              <a:t>, </a:t>
            </a:r>
            <a:r>
              <a:rPr lang="ko-KR" altLang="en-US" smtClean="0"/>
              <a:t>성현주</a:t>
            </a:r>
            <a:r>
              <a:rPr lang="en-US" altLang="ko-KR" smtClean="0"/>
              <a:t>, </a:t>
            </a:r>
            <a:r>
              <a:rPr lang="ko-KR" altLang="en-US" smtClean="0"/>
              <a:t>윤문홍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2313" y="2354957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smtClean="0">
                <a:solidFill>
                  <a:schemeClr val="bg1"/>
                </a:solidFill>
              </a:rPr>
              <a:t>감사합니다</a:t>
            </a:r>
            <a:r>
              <a:rPr lang="en-US" altLang="ko-KR" sz="8000" smtClean="0">
                <a:solidFill>
                  <a:schemeClr val="bg1"/>
                </a:solidFill>
              </a:rPr>
              <a:t>.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목차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최종 목표 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진행 상황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컨트롤러 이중화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267744" y="2586608"/>
            <a:ext cx="4536504" cy="2714600"/>
            <a:chOff x="2123728" y="2442592"/>
            <a:chExt cx="4536504" cy="2714600"/>
          </a:xfrm>
        </p:grpSpPr>
        <p:sp>
          <p:nvSpPr>
            <p:cNvPr id="5" name="직사각형 4"/>
            <p:cNvSpPr/>
            <p:nvPr/>
          </p:nvSpPr>
          <p:spPr>
            <a:xfrm>
              <a:off x="5292080" y="2442592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Controller 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07904" y="4242792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Console</a:t>
              </a:r>
            </a:p>
            <a:p>
              <a:pPr algn="ctr"/>
              <a:r>
                <a:rPr lang="en-US" altLang="ko-KR" smtClean="0"/>
                <a:t>(Input)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23728" y="2446542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Controller 1</a:t>
              </a:r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491880" y="2708920"/>
              <a:ext cx="18002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3491880" y="2996952"/>
              <a:ext cx="180020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2"/>
              <a:endCxn id="6" idx="0"/>
            </p:cNvCxnSpPr>
            <p:nvPr/>
          </p:nvCxnSpPr>
          <p:spPr>
            <a:xfrm>
              <a:off x="2807804" y="3360942"/>
              <a:ext cx="1584176" cy="88185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5" idx="2"/>
              <a:endCxn id="6" idx="0"/>
            </p:cNvCxnSpPr>
            <p:nvPr/>
          </p:nvCxnSpPr>
          <p:spPr>
            <a:xfrm flipH="1">
              <a:off x="4391980" y="3356992"/>
              <a:ext cx="1584176" cy="88580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7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구동기 이중화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339752" y="2204864"/>
            <a:ext cx="4536504" cy="3240360"/>
            <a:chOff x="2339752" y="1772816"/>
            <a:chExt cx="4536504" cy="3240360"/>
          </a:xfrm>
        </p:grpSpPr>
        <p:sp>
          <p:nvSpPr>
            <p:cNvPr id="4" name="직사각형 3"/>
            <p:cNvSpPr/>
            <p:nvPr/>
          </p:nvSpPr>
          <p:spPr>
            <a:xfrm>
              <a:off x="5508104" y="4098776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Controller 2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39752" y="4098776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Controller 1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23928" y="1772816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Motor</a:t>
              </a:r>
            </a:p>
            <a:p>
              <a:pPr algn="ctr"/>
              <a:r>
                <a:rPr lang="en-US" altLang="ko-KR" smtClean="0"/>
                <a:t>(Output)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21861" y="3046545"/>
              <a:ext cx="772286" cy="4265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Mux</a:t>
              </a:r>
              <a:endParaRPr lang="ko-KR" altLang="en-US"/>
            </a:p>
          </p:txBody>
        </p:sp>
        <p:cxnSp>
          <p:nvCxnSpPr>
            <p:cNvPr id="21" name="직선 화살표 연결선 20"/>
            <p:cNvCxnSpPr>
              <a:stCxn id="7" idx="0"/>
              <a:endCxn id="6" idx="2"/>
            </p:cNvCxnSpPr>
            <p:nvPr/>
          </p:nvCxnSpPr>
          <p:spPr>
            <a:xfrm flipV="1">
              <a:off x="4608004" y="2687216"/>
              <a:ext cx="0" cy="35932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3023828" y="3475857"/>
              <a:ext cx="1415224" cy="622919"/>
              <a:chOff x="3023828" y="3475857"/>
              <a:chExt cx="1415224" cy="622919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 flipH="1" flipV="1">
                <a:off x="4427984" y="3475857"/>
                <a:ext cx="11068" cy="31318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023828" y="3786989"/>
                <a:ext cx="1404156" cy="20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5" idx="0"/>
              </p:cNvCxnSpPr>
              <p:nvPr/>
            </p:nvCxnSpPr>
            <p:spPr>
              <a:xfrm flipV="1">
                <a:off x="3023828" y="3803583"/>
                <a:ext cx="0" cy="2951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4788024" y="3475857"/>
              <a:ext cx="1404156" cy="622919"/>
              <a:chOff x="4788024" y="3475857"/>
              <a:chExt cx="1404156" cy="622919"/>
            </a:xfrm>
          </p:grpSpPr>
          <p:cxnSp>
            <p:nvCxnSpPr>
              <p:cNvPr id="19" name="직선 화살표 연결선 18"/>
              <p:cNvCxnSpPr/>
              <p:nvPr/>
            </p:nvCxnSpPr>
            <p:spPr>
              <a:xfrm flipH="1" flipV="1">
                <a:off x="4788024" y="3475857"/>
                <a:ext cx="11068" cy="31318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4799092" y="3786989"/>
                <a:ext cx="139308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4" idx="0"/>
              </p:cNvCxnSpPr>
              <p:nvPr/>
            </p:nvCxnSpPr>
            <p:spPr>
              <a:xfrm flipV="1">
                <a:off x="6192180" y="3786989"/>
                <a:ext cx="0" cy="3117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11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최종 목표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83768" y="4095172"/>
            <a:ext cx="4124095" cy="1854108"/>
            <a:chOff x="2123728" y="2442592"/>
            <a:chExt cx="4536504" cy="2714600"/>
          </a:xfrm>
        </p:grpSpPr>
        <p:sp>
          <p:nvSpPr>
            <p:cNvPr id="5" name="직사각형 4"/>
            <p:cNvSpPr/>
            <p:nvPr/>
          </p:nvSpPr>
          <p:spPr>
            <a:xfrm>
              <a:off x="5292080" y="2442592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Controller 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07904" y="4242792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Console</a:t>
              </a:r>
            </a:p>
            <a:p>
              <a:pPr algn="ctr"/>
              <a:r>
                <a:rPr lang="en-US" altLang="ko-KR" smtClean="0"/>
                <a:t>(Input)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23728" y="2446542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Controller 1</a:t>
              </a:r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491880" y="2708920"/>
              <a:ext cx="18002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3491880" y="2996952"/>
              <a:ext cx="180020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2"/>
              <a:endCxn id="6" idx="0"/>
            </p:cNvCxnSpPr>
            <p:nvPr/>
          </p:nvCxnSpPr>
          <p:spPr>
            <a:xfrm>
              <a:off x="2807804" y="3360942"/>
              <a:ext cx="1584176" cy="88185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5" idx="2"/>
              <a:endCxn id="6" idx="0"/>
            </p:cNvCxnSpPr>
            <p:nvPr/>
          </p:nvCxnSpPr>
          <p:spPr>
            <a:xfrm flipH="1">
              <a:off x="4391980" y="3356992"/>
              <a:ext cx="1584176" cy="88580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483768" y="1484784"/>
            <a:ext cx="4124095" cy="2213210"/>
            <a:chOff x="2339752" y="1772816"/>
            <a:chExt cx="4536504" cy="3240360"/>
          </a:xfrm>
        </p:grpSpPr>
        <p:sp>
          <p:nvSpPr>
            <p:cNvPr id="16" name="직사각형 15"/>
            <p:cNvSpPr/>
            <p:nvPr/>
          </p:nvSpPr>
          <p:spPr>
            <a:xfrm>
              <a:off x="5508104" y="4098776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Controller 2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39752" y="4098776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Controller 1</a:t>
              </a: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3928" y="1772816"/>
              <a:ext cx="136815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Motor</a:t>
              </a:r>
            </a:p>
            <a:p>
              <a:pPr algn="ctr"/>
              <a:r>
                <a:rPr lang="en-US" altLang="ko-KR" smtClean="0"/>
                <a:t>(Output)</a:t>
              </a: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21861" y="3046545"/>
              <a:ext cx="772286" cy="4265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Mux</a:t>
              </a:r>
              <a:endParaRPr lang="ko-KR" altLang="en-US"/>
            </a:p>
          </p:txBody>
        </p:sp>
        <p:cxnSp>
          <p:nvCxnSpPr>
            <p:cNvPr id="21" name="직선 화살표 연결선 20"/>
            <p:cNvCxnSpPr>
              <a:stCxn id="20" idx="0"/>
              <a:endCxn id="19" idx="2"/>
            </p:cNvCxnSpPr>
            <p:nvPr/>
          </p:nvCxnSpPr>
          <p:spPr>
            <a:xfrm flipV="1">
              <a:off x="4608004" y="2687216"/>
              <a:ext cx="0" cy="35932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3023828" y="3475857"/>
              <a:ext cx="1415224" cy="622919"/>
              <a:chOff x="3023828" y="3475857"/>
              <a:chExt cx="1415224" cy="622919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 flipH="1" flipV="1">
                <a:off x="4427984" y="3475857"/>
                <a:ext cx="11068" cy="31318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023828" y="3786989"/>
                <a:ext cx="1404156" cy="20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7" idx="0"/>
              </p:cNvCxnSpPr>
              <p:nvPr/>
            </p:nvCxnSpPr>
            <p:spPr>
              <a:xfrm flipV="1">
                <a:off x="3023828" y="3803583"/>
                <a:ext cx="0" cy="2951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4788024" y="3475857"/>
              <a:ext cx="1404156" cy="622919"/>
              <a:chOff x="4788024" y="3475857"/>
              <a:chExt cx="1404156" cy="622919"/>
            </a:xfrm>
          </p:grpSpPr>
          <p:cxnSp>
            <p:nvCxnSpPr>
              <p:cNvPr id="25" name="직선 화살표 연결선 24"/>
              <p:cNvCxnSpPr/>
              <p:nvPr/>
            </p:nvCxnSpPr>
            <p:spPr>
              <a:xfrm flipH="1" flipV="1">
                <a:off x="4788024" y="3475857"/>
                <a:ext cx="11068" cy="31318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4799092" y="3786989"/>
                <a:ext cx="139308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6" idx="0"/>
              </p:cNvCxnSpPr>
              <p:nvPr/>
            </p:nvCxnSpPr>
            <p:spPr>
              <a:xfrm flipV="1">
                <a:off x="6192180" y="3786989"/>
                <a:ext cx="0" cy="3117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770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1.38889E-6 -0.03449 L 1.38889E-6 -0.075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0017 0.07407 " pathEditMode="relative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진행 상황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개발환경 설정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en-US" altLang="ko-KR" smtClean="0">
                <a:solidFill>
                  <a:schemeClr val="bg1"/>
                </a:solidFill>
              </a:rPr>
              <a:t>tool </a:t>
            </a:r>
            <a:r>
              <a:rPr lang="en-US" altLang="ko-KR" dirty="0" smtClean="0">
                <a:solidFill>
                  <a:schemeClr val="bg1"/>
                </a:solidFill>
              </a:rPr>
              <a:t>chain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설치 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ko-KR" altLang="en-US" smtClean="0">
                <a:solidFill>
                  <a:schemeClr val="bg1"/>
                </a:solidFill>
              </a:rPr>
              <a:t>펌웨어 </a:t>
            </a:r>
            <a:r>
              <a:rPr lang="ko-KR" altLang="en-US" dirty="0" smtClean="0">
                <a:solidFill>
                  <a:schemeClr val="bg1"/>
                </a:solidFill>
              </a:rPr>
              <a:t>다운로드 및 </a:t>
            </a:r>
            <a:r>
              <a:rPr lang="ko-KR" altLang="en-US" smtClean="0">
                <a:solidFill>
                  <a:schemeClr val="bg1"/>
                </a:solidFill>
              </a:rPr>
              <a:t>보드에 업로드</a:t>
            </a:r>
            <a:endParaRPr lang="en-US" altLang="ko-KR" smtClean="0">
              <a:solidFill>
                <a:schemeClr val="bg1"/>
              </a:solidFill>
            </a:endParaRPr>
          </a:p>
          <a:p>
            <a:pPr lvl="1"/>
            <a:r>
              <a:rPr lang="en-US" altLang="ko-KR" smtClean="0">
                <a:solidFill>
                  <a:schemeClr val="bg1"/>
                </a:solidFill>
              </a:rPr>
              <a:t>Qground Control </a:t>
            </a:r>
            <a:r>
              <a:rPr lang="ko-KR" altLang="en-US" smtClean="0">
                <a:solidFill>
                  <a:schemeClr val="bg1"/>
                </a:solidFill>
              </a:rPr>
              <a:t>설치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jjh_Simple_app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새 </a:t>
            </a:r>
            <a:r>
              <a:rPr lang="ko-KR" altLang="en-US" smtClean="0">
                <a:solidFill>
                  <a:schemeClr val="bg1"/>
                </a:solidFill>
              </a:rPr>
              <a:t>모듈 업로드</a:t>
            </a:r>
            <a:endParaRPr lang="en-US" altLang="ko-KR" smtClean="0">
              <a:solidFill>
                <a:schemeClr val="bg1"/>
              </a:solidFill>
            </a:endParaRPr>
          </a:p>
          <a:p>
            <a:pPr lvl="1"/>
            <a:r>
              <a:rPr lang="en-US" altLang="ko-KR" smtClean="0">
                <a:solidFill>
                  <a:schemeClr val="bg1"/>
                </a:solidFill>
              </a:rPr>
              <a:t>jjh_Simple_app</a:t>
            </a:r>
          </a:p>
          <a:p>
            <a:pPr lvl="1"/>
            <a:r>
              <a:rPr lang="en-US" altLang="ko-KR" smtClean="0">
                <a:solidFill>
                  <a:schemeClr val="bg1"/>
                </a:solidFill>
              </a:rPr>
              <a:t>nsh </a:t>
            </a:r>
            <a:r>
              <a:rPr lang="ko-KR" altLang="en-US" dirty="0" smtClean="0">
                <a:solidFill>
                  <a:schemeClr val="bg1"/>
                </a:solidFill>
              </a:rPr>
              <a:t>로 동작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jjh_Simple_app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02769"/>
            <a:ext cx="4968552" cy="4978559"/>
          </a:xfrm>
        </p:spPr>
      </p:pic>
    </p:spTree>
    <p:extLst>
      <p:ext uri="{BB962C8B-B14F-4D97-AF65-F5344CB8AC3E}">
        <p14:creationId xmlns:p14="http://schemas.microsoft.com/office/powerpoint/2010/main" val="997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jjh_Simple_app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643981"/>
            <a:ext cx="5448300" cy="2438400"/>
          </a:xfrm>
        </p:spPr>
      </p:pic>
    </p:spTree>
    <p:extLst>
      <p:ext uri="{BB962C8B-B14F-4D97-AF65-F5344CB8AC3E}">
        <p14:creationId xmlns:p14="http://schemas.microsoft.com/office/powerpoint/2010/main" val="38273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86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무인기 이중화 플랫폼</vt:lpstr>
      <vt:lpstr>목차</vt:lpstr>
      <vt:lpstr>컨트롤러 이중화</vt:lpstr>
      <vt:lpstr>구동기 이중화</vt:lpstr>
      <vt:lpstr>최종 목표</vt:lpstr>
      <vt:lpstr>진행 상황</vt:lpstr>
      <vt:lpstr>jjh_Simple_app</vt:lpstr>
      <vt:lpstr>jjh_Simple_app</vt:lpstr>
      <vt:lpstr>jjh_Simple_app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무인기 이중화 플랫폼</dc:title>
  <dc:creator>Windows 사용자</dc:creator>
  <cp:lastModifiedBy>Windows 사용자</cp:lastModifiedBy>
  <cp:revision>17</cp:revision>
  <dcterms:created xsi:type="dcterms:W3CDTF">2015-04-09T02:48:33Z</dcterms:created>
  <dcterms:modified xsi:type="dcterms:W3CDTF">2015-04-09T04:51:02Z</dcterms:modified>
</cp:coreProperties>
</file>