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323" r:id="rId4"/>
    <p:sldId id="316" r:id="rId5"/>
    <p:sldId id="315" r:id="rId6"/>
    <p:sldId id="271" r:id="rId7"/>
    <p:sldId id="296" r:id="rId8"/>
    <p:sldId id="301" r:id="rId9"/>
    <p:sldId id="302" r:id="rId10"/>
    <p:sldId id="282" r:id="rId11"/>
    <p:sldId id="284" r:id="rId12"/>
    <p:sldId id="304" r:id="rId13"/>
    <p:sldId id="297" r:id="rId14"/>
    <p:sldId id="298" r:id="rId15"/>
    <p:sldId id="299" r:id="rId16"/>
    <p:sldId id="318" r:id="rId17"/>
    <p:sldId id="319" r:id="rId18"/>
    <p:sldId id="320" r:id="rId19"/>
    <p:sldId id="321" r:id="rId20"/>
    <p:sldId id="322" r:id="rId21"/>
  </p:sldIdLst>
  <p:sldSz cx="9144000" cy="6858000" type="screen4x3"/>
  <p:notesSz cx="6858000" cy="93138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id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0"/>
    <a:srgbClr val="002850"/>
    <a:srgbClr val="FFFFFF"/>
    <a:srgbClr val="BEBEBE"/>
    <a:srgbClr val="B3090B"/>
    <a:srgbClr val="E7C135"/>
    <a:srgbClr val="8C2B99"/>
    <a:srgbClr val="418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77637" autoAdjust="0"/>
  </p:normalViewPr>
  <p:slideViewPr>
    <p:cSldViewPr snapToGrid="0">
      <p:cViewPr varScale="1">
        <p:scale>
          <a:sx n="131" d="100"/>
          <a:sy n="131" d="100"/>
        </p:scale>
        <p:origin x="-2432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02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808D1-6996-4530-851D-E2265AAD97F6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3F5AA-7D2F-48D7-8F4D-4D7FB0866373}">
      <dgm:prSet phldrT="[Texto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0CACC795-0919-4803-A1D6-3A4A93C3DF6C}" type="parTrans" cxnId="{0732B8E0-2D5E-4C28-9D41-AFBEF7CD0C02}">
      <dgm:prSet/>
      <dgm:spPr/>
      <dgm:t>
        <a:bodyPr/>
        <a:lstStyle/>
        <a:p>
          <a:endParaRPr lang="en-US"/>
        </a:p>
      </dgm:t>
    </dgm:pt>
    <dgm:pt modelId="{61E0EA38-496F-425C-BC66-A5394C6667DE}" type="sibTrans" cxnId="{0732B8E0-2D5E-4C28-9D41-AFBEF7CD0C02}">
      <dgm:prSet/>
      <dgm:spPr/>
      <dgm:t>
        <a:bodyPr/>
        <a:lstStyle/>
        <a:p>
          <a:endParaRPr lang="en-US"/>
        </a:p>
      </dgm:t>
    </dgm:pt>
    <dgm:pt modelId="{B6608A80-E1A0-45EA-8D23-0BBBBF3189FF}">
      <dgm:prSet phldrT="[Texto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3A5712A9-735F-4D58-9270-518A821B9CE7}" type="parTrans" cxnId="{506C83FB-CEDF-40EB-B0E9-27A4C1D4DC3B}">
      <dgm:prSet/>
      <dgm:spPr/>
      <dgm:t>
        <a:bodyPr/>
        <a:lstStyle/>
        <a:p>
          <a:endParaRPr lang="en-US"/>
        </a:p>
      </dgm:t>
    </dgm:pt>
    <dgm:pt modelId="{1A32D19B-C9A6-48EF-B472-EFDDF2145AA0}" type="sibTrans" cxnId="{506C83FB-CEDF-40EB-B0E9-27A4C1D4DC3B}">
      <dgm:prSet/>
      <dgm:spPr/>
      <dgm:t>
        <a:bodyPr/>
        <a:lstStyle/>
        <a:p>
          <a:endParaRPr lang="en-US"/>
        </a:p>
      </dgm:t>
    </dgm:pt>
    <dgm:pt modelId="{5EF4A9C3-17E0-4AF8-9B1F-FBC545417A6A}">
      <dgm:prSet phldrT="[Texto]"/>
      <dgm:spPr/>
      <dgm:t>
        <a:bodyPr/>
        <a:lstStyle/>
        <a:p>
          <a:r>
            <a:rPr lang="en-US" dirty="0" err="1" smtClean="0"/>
            <a:t>Struct</a:t>
          </a:r>
          <a:endParaRPr lang="en-US" dirty="0"/>
        </a:p>
      </dgm:t>
    </dgm:pt>
    <dgm:pt modelId="{CBE6201A-76A5-48D0-A5DF-ADDCFB1334AD}" type="parTrans" cxnId="{8AC2E838-D54B-4011-A8F8-E9E176FE3603}">
      <dgm:prSet/>
      <dgm:spPr/>
      <dgm:t>
        <a:bodyPr/>
        <a:lstStyle/>
        <a:p>
          <a:endParaRPr lang="en-US"/>
        </a:p>
      </dgm:t>
    </dgm:pt>
    <dgm:pt modelId="{8469745D-EF8B-41F3-9CA1-E494DCCBA28B}" type="sibTrans" cxnId="{8AC2E838-D54B-4011-A8F8-E9E176FE3603}">
      <dgm:prSet/>
      <dgm:spPr/>
      <dgm:t>
        <a:bodyPr/>
        <a:lstStyle/>
        <a:p>
          <a:endParaRPr lang="en-US"/>
        </a:p>
      </dgm:t>
    </dgm:pt>
    <dgm:pt modelId="{34EC8795-8A01-46A5-945D-54E316D6F402}">
      <dgm:prSet phldrT="[Texto]"/>
      <dgm:spPr/>
      <dgm:t>
        <a:bodyPr/>
        <a:lstStyle/>
        <a:p>
          <a:r>
            <a:rPr lang="en-US" dirty="0" smtClean="0"/>
            <a:t>union</a:t>
          </a:r>
          <a:endParaRPr lang="en-US" dirty="0"/>
        </a:p>
      </dgm:t>
    </dgm:pt>
    <dgm:pt modelId="{92C284BC-8B30-4F13-8E46-0054B1791E46}" type="parTrans" cxnId="{69EF63EB-21B5-4E44-9AED-0518A14B3289}">
      <dgm:prSet/>
      <dgm:spPr/>
      <dgm:t>
        <a:bodyPr/>
        <a:lstStyle/>
        <a:p>
          <a:endParaRPr lang="en-US"/>
        </a:p>
      </dgm:t>
    </dgm:pt>
    <dgm:pt modelId="{0A04FD41-DA77-4238-83F8-C41B9C60ACB2}" type="sibTrans" cxnId="{69EF63EB-21B5-4E44-9AED-0518A14B3289}">
      <dgm:prSet/>
      <dgm:spPr/>
      <dgm:t>
        <a:bodyPr/>
        <a:lstStyle/>
        <a:p>
          <a:endParaRPr lang="en-US"/>
        </a:p>
      </dgm:t>
    </dgm:pt>
    <dgm:pt modelId="{243CC262-4417-4D34-8ACE-45241DBCBA01}">
      <dgm:prSet phldrT="[Texto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6303F50F-F580-4F96-BC94-DAD1522B2F9C}" type="parTrans" cxnId="{8EDDCD52-077E-4784-87BA-CB124F67EB4F}">
      <dgm:prSet/>
      <dgm:spPr/>
      <dgm:t>
        <a:bodyPr/>
        <a:lstStyle/>
        <a:p>
          <a:endParaRPr lang="en-US"/>
        </a:p>
      </dgm:t>
    </dgm:pt>
    <dgm:pt modelId="{A9991233-AD34-4682-A9ED-97D453FBC839}" type="sibTrans" cxnId="{8EDDCD52-077E-4784-87BA-CB124F67EB4F}">
      <dgm:prSet/>
      <dgm:spPr/>
      <dgm:t>
        <a:bodyPr/>
        <a:lstStyle/>
        <a:p>
          <a:endParaRPr lang="en-US"/>
        </a:p>
      </dgm:t>
    </dgm:pt>
    <dgm:pt modelId="{193D0B6A-DEB0-43EF-9E59-35064F5F5E5C}">
      <dgm:prSet phldrT="[Texto]"/>
      <dgm:spPr/>
      <dgm:t>
        <a:bodyPr/>
        <a:lstStyle/>
        <a:p>
          <a:r>
            <a:rPr lang="en-US" dirty="0" err="1" smtClean="0"/>
            <a:t>valuetype</a:t>
          </a:r>
          <a:endParaRPr lang="en-US" dirty="0"/>
        </a:p>
      </dgm:t>
    </dgm:pt>
    <dgm:pt modelId="{B7B47C76-7D6F-489A-B14D-E37DBB207EA4}" type="parTrans" cxnId="{C0C88692-2DE0-4EEB-9763-0514422E869A}">
      <dgm:prSet/>
      <dgm:spPr/>
      <dgm:t>
        <a:bodyPr/>
        <a:lstStyle/>
        <a:p>
          <a:endParaRPr lang="en-US"/>
        </a:p>
      </dgm:t>
    </dgm:pt>
    <dgm:pt modelId="{9BEE27BD-17B6-4327-9EBF-C74391A6F7D6}" type="sibTrans" cxnId="{C0C88692-2DE0-4EEB-9763-0514422E869A}">
      <dgm:prSet/>
      <dgm:spPr/>
      <dgm:t>
        <a:bodyPr/>
        <a:lstStyle/>
        <a:p>
          <a:endParaRPr lang="en-US"/>
        </a:p>
      </dgm:t>
    </dgm:pt>
    <dgm:pt modelId="{F279B567-4360-45CF-90B8-32274DAD0294}">
      <dgm:prSet/>
      <dgm:spPr/>
      <dgm:t>
        <a:bodyPr/>
        <a:lstStyle/>
        <a:p>
          <a:r>
            <a:rPr lang="en-US" dirty="0" err="1" smtClean="0"/>
            <a:t>Struct</a:t>
          </a:r>
          <a:endParaRPr lang="en-US" dirty="0"/>
        </a:p>
      </dgm:t>
    </dgm:pt>
    <dgm:pt modelId="{9438083B-9ED4-49FF-A332-6021D99BC2A8}" type="parTrans" cxnId="{FE8DE3FB-29B3-4CE1-8A1D-67F26ABB3365}">
      <dgm:prSet/>
      <dgm:spPr/>
      <dgm:t>
        <a:bodyPr/>
        <a:lstStyle/>
        <a:p>
          <a:endParaRPr lang="en-US"/>
        </a:p>
      </dgm:t>
    </dgm:pt>
    <dgm:pt modelId="{CBC2D57A-2D7C-4FFE-8413-F4E22FF072E6}" type="sibTrans" cxnId="{FE8DE3FB-29B3-4CE1-8A1D-67F26ABB3365}">
      <dgm:prSet/>
      <dgm:spPr/>
      <dgm:t>
        <a:bodyPr/>
        <a:lstStyle/>
        <a:p>
          <a:endParaRPr lang="en-US"/>
        </a:p>
      </dgm:t>
    </dgm:pt>
    <dgm:pt modelId="{96D4DABD-F1EC-46B4-8DC6-EA8C046F6595}">
      <dgm:prSet/>
      <dgm:spPr/>
      <dgm:t>
        <a:bodyPr/>
        <a:lstStyle/>
        <a:p>
          <a:r>
            <a:rPr lang="en-US" dirty="0" smtClean="0"/>
            <a:t>member</a:t>
          </a:r>
          <a:endParaRPr lang="en-US" dirty="0"/>
        </a:p>
      </dgm:t>
    </dgm:pt>
    <dgm:pt modelId="{EA85D3C7-7BB2-4082-A622-174CA3C7E42B}" type="parTrans" cxnId="{C82C4236-437A-477D-BB7E-0FD20695DA81}">
      <dgm:prSet/>
      <dgm:spPr/>
      <dgm:t>
        <a:bodyPr/>
        <a:lstStyle/>
        <a:p>
          <a:endParaRPr lang="en-US"/>
        </a:p>
      </dgm:t>
    </dgm:pt>
    <dgm:pt modelId="{F7070BD0-7C02-4630-B8A7-A6DD73CE922F}" type="sibTrans" cxnId="{C82C4236-437A-477D-BB7E-0FD20695DA81}">
      <dgm:prSet/>
      <dgm:spPr/>
      <dgm:t>
        <a:bodyPr/>
        <a:lstStyle/>
        <a:p>
          <a:endParaRPr lang="en-US"/>
        </a:p>
      </dgm:t>
    </dgm:pt>
    <dgm:pt modelId="{BD3E46BF-EC08-45CF-A2FE-1009D6B29325}">
      <dgm:prSet/>
      <dgm:spPr/>
      <dgm:t>
        <a:bodyPr/>
        <a:lstStyle/>
        <a:p>
          <a:r>
            <a:rPr lang="en-US" dirty="0" smtClean="0"/>
            <a:t>member</a:t>
          </a:r>
          <a:endParaRPr lang="en-US" dirty="0"/>
        </a:p>
      </dgm:t>
    </dgm:pt>
    <dgm:pt modelId="{A01C4668-C7C7-4713-8085-D91E5C38A2FE}" type="parTrans" cxnId="{B2A1FB40-24B5-415B-9A60-CD697127EEBD}">
      <dgm:prSet/>
      <dgm:spPr/>
      <dgm:t>
        <a:bodyPr/>
        <a:lstStyle/>
        <a:p>
          <a:endParaRPr lang="en-US"/>
        </a:p>
      </dgm:t>
    </dgm:pt>
    <dgm:pt modelId="{68C479BD-F83E-4D0A-9533-8A8B98DF6595}" type="sibTrans" cxnId="{B2A1FB40-24B5-415B-9A60-CD697127EEBD}">
      <dgm:prSet/>
      <dgm:spPr/>
      <dgm:t>
        <a:bodyPr/>
        <a:lstStyle/>
        <a:p>
          <a:endParaRPr lang="en-US"/>
        </a:p>
      </dgm:t>
    </dgm:pt>
    <dgm:pt modelId="{3EA42960-C53E-4F9A-818D-EDFB78B254F1}">
      <dgm:prSet/>
      <dgm:spPr/>
      <dgm:t>
        <a:bodyPr/>
        <a:lstStyle/>
        <a:p>
          <a:r>
            <a:rPr lang="en-US" dirty="0" smtClean="0"/>
            <a:t>member</a:t>
          </a:r>
          <a:endParaRPr lang="en-US" dirty="0"/>
        </a:p>
      </dgm:t>
    </dgm:pt>
    <dgm:pt modelId="{BC195CF3-CCD0-44A6-B310-81DD14AB2744}" type="sibTrans" cxnId="{3021B416-C91D-4F2C-B0DD-23965AC10B9D}">
      <dgm:prSet/>
      <dgm:spPr/>
      <dgm:t>
        <a:bodyPr/>
        <a:lstStyle/>
        <a:p>
          <a:endParaRPr lang="en-US"/>
        </a:p>
      </dgm:t>
    </dgm:pt>
    <dgm:pt modelId="{890D1094-8109-4680-B6BF-633BD8B0E493}" type="parTrans" cxnId="{3021B416-C91D-4F2C-B0DD-23965AC10B9D}">
      <dgm:prSet/>
      <dgm:spPr/>
      <dgm:t>
        <a:bodyPr/>
        <a:lstStyle/>
        <a:p>
          <a:endParaRPr lang="en-US"/>
        </a:p>
      </dgm:t>
    </dgm:pt>
    <dgm:pt modelId="{38D6AB62-991A-4C86-8643-E9903BDBE69B}">
      <dgm:prSet/>
      <dgm:spPr/>
      <dgm:t>
        <a:bodyPr/>
        <a:lstStyle/>
        <a:p>
          <a:r>
            <a:rPr lang="en-US" dirty="0" smtClean="0"/>
            <a:t>member</a:t>
          </a:r>
          <a:endParaRPr lang="en-US" dirty="0"/>
        </a:p>
      </dgm:t>
    </dgm:pt>
    <dgm:pt modelId="{47F796CB-F95C-496B-9D07-85FA2C06FFD3}" type="parTrans" cxnId="{6F29514D-D515-47F0-8BE1-1579724A4E75}">
      <dgm:prSet/>
      <dgm:spPr/>
      <dgm:t>
        <a:bodyPr/>
        <a:lstStyle/>
        <a:p>
          <a:endParaRPr lang="en-US"/>
        </a:p>
      </dgm:t>
    </dgm:pt>
    <dgm:pt modelId="{002FF347-7C8F-424F-9A37-B2FA9C689339}" type="sibTrans" cxnId="{6F29514D-D515-47F0-8BE1-1579724A4E75}">
      <dgm:prSet/>
      <dgm:spPr/>
      <dgm:t>
        <a:bodyPr/>
        <a:lstStyle/>
        <a:p>
          <a:endParaRPr lang="en-US"/>
        </a:p>
      </dgm:t>
    </dgm:pt>
    <dgm:pt modelId="{308E2A82-4324-4578-8113-6D54DFB7295D}">
      <dgm:prSet/>
      <dgm:spPr/>
      <dgm:t>
        <a:bodyPr/>
        <a:lstStyle/>
        <a:p>
          <a:r>
            <a:rPr lang="en-US" dirty="0" smtClean="0"/>
            <a:t>member</a:t>
          </a:r>
          <a:endParaRPr lang="en-US" dirty="0"/>
        </a:p>
      </dgm:t>
    </dgm:pt>
    <dgm:pt modelId="{81D46066-98B9-41A3-BFFD-27DE250D996D}" type="parTrans" cxnId="{D0441D32-16C5-4B87-B232-4141992904E9}">
      <dgm:prSet/>
      <dgm:spPr/>
      <dgm:t>
        <a:bodyPr/>
        <a:lstStyle/>
        <a:p>
          <a:endParaRPr lang="en-US"/>
        </a:p>
      </dgm:t>
    </dgm:pt>
    <dgm:pt modelId="{F0F0CE65-35CE-469B-82B7-B55A0C161729}" type="sibTrans" cxnId="{D0441D32-16C5-4B87-B232-4141992904E9}">
      <dgm:prSet/>
      <dgm:spPr/>
      <dgm:t>
        <a:bodyPr/>
        <a:lstStyle/>
        <a:p>
          <a:endParaRPr lang="en-US"/>
        </a:p>
      </dgm:t>
    </dgm:pt>
    <dgm:pt modelId="{6272F77F-D717-48DD-A9A1-3C63098D9A14}" type="pres">
      <dgm:prSet presAssocID="{18A808D1-6996-4530-851D-E2265AAD97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17EF7B-F7ED-473C-934F-20868D5748DD}" type="pres">
      <dgm:prSet presAssocID="{48C3F5AA-7D2F-48D7-8F4D-4D7FB0866373}" presName="hierRoot1" presStyleCnt="0"/>
      <dgm:spPr/>
    </dgm:pt>
    <dgm:pt modelId="{DFAC0042-509E-4A85-A4B6-CC92883CFDE4}" type="pres">
      <dgm:prSet presAssocID="{48C3F5AA-7D2F-48D7-8F4D-4D7FB0866373}" presName="composite" presStyleCnt="0"/>
      <dgm:spPr/>
    </dgm:pt>
    <dgm:pt modelId="{0E3B2976-BF4F-4C45-9F2B-5FB552D348EE}" type="pres">
      <dgm:prSet presAssocID="{48C3F5AA-7D2F-48D7-8F4D-4D7FB0866373}" presName="background" presStyleLbl="node0" presStyleIdx="0" presStyleCnt="1"/>
      <dgm:spPr/>
    </dgm:pt>
    <dgm:pt modelId="{E0E54B10-50EB-436C-8DB4-659EB4DCAC1D}" type="pres">
      <dgm:prSet presAssocID="{48C3F5AA-7D2F-48D7-8F4D-4D7FB0866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342E-255F-4D18-83FB-15C965B05CE8}" type="pres">
      <dgm:prSet presAssocID="{48C3F5AA-7D2F-48D7-8F4D-4D7FB0866373}" presName="hierChild2" presStyleCnt="0"/>
      <dgm:spPr/>
    </dgm:pt>
    <dgm:pt modelId="{8FE48510-BE32-4B94-9681-CC6259B0A1EE}" type="pres">
      <dgm:prSet presAssocID="{3A5712A9-735F-4D58-9270-518A821B9CE7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115ED4B-7477-4E73-9AFA-EFA5D462EA16}" type="pres">
      <dgm:prSet presAssocID="{B6608A80-E1A0-45EA-8D23-0BBBBF3189FF}" presName="hierRoot2" presStyleCnt="0"/>
      <dgm:spPr/>
    </dgm:pt>
    <dgm:pt modelId="{4327F2C5-681A-4C75-BCDD-5C42399C2C43}" type="pres">
      <dgm:prSet presAssocID="{B6608A80-E1A0-45EA-8D23-0BBBBF3189FF}" presName="composite2" presStyleCnt="0"/>
      <dgm:spPr/>
    </dgm:pt>
    <dgm:pt modelId="{1CF472D0-D024-440B-9559-F0246144FE25}" type="pres">
      <dgm:prSet presAssocID="{B6608A80-E1A0-45EA-8D23-0BBBBF3189FF}" presName="background2" presStyleLbl="node2" presStyleIdx="0" presStyleCnt="3"/>
      <dgm:spPr/>
    </dgm:pt>
    <dgm:pt modelId="{DEF04C50-B98F-481D-9597-B9685A17A54D}" type="pres">
      <dgm:prSet presAssocID="{B6608A80-E1A0-45EA-8D23-0BBBBF3189F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1B0147-3805-422C-8887-F46F142CB0F5}" type="pres">
      <dgm:prSet presAssocID="{B6608A80-E1A0-45EA-8D23-0BBBBF3189FF}" presName="hierChild3" presStyleCnt="0"/>
      <dgm:spPr/>
    </dgm:pt>
    <dgm:pt modelId="{B724D619-3427-4531-9D9E-D2774C6FB071}" type="pres">
      <dgm:prSet presAssocID="{CBE6201A-76A5-48D0-A5DF-ADDCFB1334A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BB0103E-8F02-48CA-A63E-34DEA7364882}" type="pres">
      <dgm:prSet presAssocID="{5EF4A9C3-17E0-4AF8-9B1F-FBC545417A6A}" presName="hierRoot3" presStyleCnt="0"/>
      <dgm:spPr/>
    </dgm:pt>
    <dgm:pt modelId="{71B86B98-5F9A-4824-967A-CDE5909DA027}" type="pres">
      <dgm:prSet presAssocID="{5EF4A9C3-17E0-4AF8-9B1F-FBC545417A6A}" presName="composite3" presStyleCnt="0"/>
      <dgm:spPr/>
    </dgm:pt>
    <dgm:pt modelId="{5D3A8F4C-A856-4BD0-AC8E-267292F6CAAF}" type="pres">
      <dgm:prSet presAssocID="{5EF4A9C3-17E0-4AF8-9B1F-FBC545417A6A}" presName="background3" presStyleLbl="node3" presStyleIdx="0" presStyleCnt="4"/>
      <dgm:spPr/>
    </dgm:pt>
    <dgm:pt modelId="{902F2AC0-A693-4FF9-8507-AFC15901C1AF}" type="pres">
      <dgm:prSet presAssocID="{5EF4A9C3-17E0-4AF8-9B1F-FBC545417A6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E252F6-6D3C-4849-A724-F3411C673738}" type="pres">
      <dgm:prSet presAssocID="{5EF4A9C3-17E0-4AF8-9B1F-FBC545417A6A}" presName="hierChild4" presStyleCnt="0"/>
      <dgm:spPr/>
    </dgm:pt>
    <dgm:pt modelId="{CF8301F8-EBD9-4B4A-9DFC-08AB41E5FF65}" type="pres">
      <dgm:prSet presAssocID="{890D1094-8109-4680-B6BF-633BD8B0E493}" presName="Name23" presStyleLbl="parChTrans1D4" presStyleIdx="0" presStyleCnt="4"/>
      <dgm:spPr/>
      <dgm:t>
        <a:bodyPr/>
        <a:lstStyle/>
        <a:p>
          <a:endParaRPr lang="en-US"/>
        </a:p>
      </dgm:t>
    </dgm:pt>
    <dgm:pt modelId="{FCB9FA36-96CF-4316-BF3C-AF109E894369}" type="pres">
      <dgm:prSet presAssocID="{3EA42960-C53E-4F9A-818D-EDFB78B254F1}" presName="hierRoot4" presStyleCnt="0"/>
      <dgm:spPr/>
    </dgm:pt>
    <dgm:pt modelId="{80A45AF6-DC76-48F2-BEE0-201466508C8E}" type="pres">
      <dgm:prSet presAssocID="{3EA42960-C53E-4F9A-818D-EDFB78B254F1}" presName="composite4" presStyleCnt="0"/>
      <dgm:spPr/>
    </dgm:pt>
    <dgm:pt modelId="{77DA355F-B37E-448C-B8D2-BEF0FD4980BF}" type="pres">
      <dgm:prSet presAssocID="{3EA42960-C53E-4F9A-818D-EDFB78B254F1}" presName="background4" presStyleLbl="node4" presStyleIdx="0" presStyleCnt="4"/>
      <dgm:spPr/>
    </dgm:pt>
    <dgm:pt modelId="{2ED27408-EEB8-4750-B1EB-36889F1D7955}" type="pres">
      <dgm:prSet presAssocID="{3EA42960-C53E-4F9A-818D-EDFB78B254F1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96569-B187-451A-A52F-E40B11EAB714}" type="pres">
      <dgm:prSet presAssocID="{3EA42960-C53E-4F9A-818D-EDFB78B254F1}" presName="hierChild5" presStyleCnt="0"/>
      <dgm:spPr/>
    </dgm:pt>
    <dgm:pt modelId="{ECA0B771-613F-4C46-8618-4FD277A06C1C}" type="pres">
      <dgm:prSet presAssocID="{92C284BC-8B30-4F13-8E46-0054B1791E4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0D25C5B-4E00-462E-B250-A31D9823F2F7}" type="pres">
      <dgm:prSet presAssocID="{34EC8795-8A01-46A5-945D-54E316D6F402}" presName="hierRoot3" presStyleCnt="0"/>
      <dgm:spPr/>
    </dgm:pt>
    <dgm:pt modelId="{7DC31F1D-926B-43E1-8B29-7CAE5FE59AFE}" type="pres">
      <dgm:prSet presAssocID="{34EC8795-8A01-46A5-945D-54E316D6F402}" presName="composite3" presStyleCnt="0"/>
      <dgm:spPr/>
    </dgm:pt>
    <dgm:pt modelId="{9C88A81F-66CE-4C01-880C-29DBB1A9778A}" type="pres">
      <dgm:prSet presAssocID="{34EC8795-8A01-46A5-945D-54E316D6F402}" presName="background3" presStyleLbl="node3" presStyleIdx="1" presStyleCnt="4"/>
      <dgm:spPr/>
    </dgm:pt>
    <dgm:pt modelId="{F2BD52A3-7B83-433C-96E0-5D442F0C4548}" type="pres">
      <dgm:prSet presAssocID="{34EC8795-8A01-46A5-945D-54E316D6F40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DCBB6-C7DB-46AE-B95C-1D9A29C6D2A8}" type="pres">
      <dgm:prSet presAssocID="{34EC8795-8A01-46A5-945D-54E316D6F402}" presName="hierChild4" presStyleCnt="0"/>
      <dgm:spPr/>
    </dgm:pt>
    <dgm:pt modelId="{874DC7F3-8D6A-4C89-A41F-2949411C1E23}" type="pres">
      <dgm:prSet presAssocID="{A01C4668-C7C7-4713-8085-D91E5C38A2FE}" presName="Name23" presStyleLbl="parChTrans1D4" presStyleIdx="1" presStyleCnt="4"/>
      <dgm:spPr/>
      <dgm:t>
        <a:bodyPr/>
        <a:lstStyle/>
        <a:p>
          <a:endParaRPr lang="en-US"/>
        </a:p>
      </dgm:t>
    </dgm:pt>
    <dgm:pt modelId="{96545E1A-D4EF-48AD-B4AC-03FAF4E97A69}" type="pres">
      <dgm:prSet presAssocID="{BD3E46BF-EC08-45CF-A2FE-1009D6B29325}" presName="hierRoot4" presStyleCnt="0"/>
      <dgm:spPr/>
    </dgm:pt>
    <dgm:pt modelId="{755A0E1A-FA59-4A81-9652-8FCC0C4F4F6D}" type="pres">
      <dgm:prSet presAssocID="{BD3E46BF-EC08-45CF-A2FE-1009D6B29325}" presName="composite4" presStyleCnt="0"/>
      <dgm:spPr/>
    </dgm:pt>
    <dgm:pt modelId="{DD6744BC-79BE-4778-95E5-1B893D3A1897}" type="pres">
      <dgm:prSet presAssocID="{BD3E46BF-EC08-45CF-A2FE-1009D6B29325}" presName="background4" presStyleLbl="node4" presStyleIdx="1" presStyleCnt="4"/>
      <dgm:spPr/>
    </dgm:pt>
    <dgm:pt modelId="{723828FA-F44B-4015-A986-D399E5C1599D}" type="pres">
      <dgm:prSet presAssocID="{BD3E46BF-EC08-45CF-A2FE-1009D6B2932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199747-F1D9-4796-A7E0-3319A42EFCA7}" type="pres">
      <dgm:prSet presAssocID="{BD3E46BF-EC08-45CF-A2FE-1009D6B29325}" presName="hierChild5" presStyleCnt="0"/>
      <dgm:spPr/>
    </dgm:pt>
    <dgm:pt modelId="{BBBDD71E-5BE3-4DED-A15E-0D0796D09F57}" type="pres">
      <dgm:prSet presAssocID="{6303F50F-F580-4F96-BC94-DAD1522B2F9C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443BAFB-1A38-4412-88CA-B5F40F765DF9}" type="pres">
      <dgm:prSet presAssocID="{243CC262-4417-4D34-8ACE-45241DBCBA01}" presName="hierRoot2" presStyleCnt="0"/>
      <dgm:spPr/>
    </dgm:pt>
    <dgm:pt modelId="{78B920B2-24D4-4A04-8F2A-146C56B2DBCC}" type="pres">
      <dgm:prSet presAssocID="{243CC262-4417-4D34-8ACE-45241DBCBA01}" presName="composite2" presStyleCnt="0"/>
      <dgm:spPr/>
    </dgm:pt>
    <dgm:pt modelId="{0A8C00DC-73CF-4AC5-94E9-9453FE97B5F7}" type="pres">
      <dgm:prSet presAssocID="{243CC262-4417-4D34-8ACE-45241DBCBA01}" presName="background2" presStyleLbl="node2" presStyleIdx="1" presStyleCnt="3"/>
      <dgm:spPr/>
    </dgm:pt>
    <dgm:pt modelId="{C6FE8BC8-8C45-4D82-A9C8-5AE8BCD4B86E}" type="pres">
      <dgm:prSet presAssocID="{243CC262-4417-4D34-8ACE-45241DBCBA0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89CF6-D899-49AD-9DCF-0449224DE310}" type="pres">
      <dgm:prSet presAssocID="{243CC262-4417-4D34-8ACE-45241DBCBA01}" presName="hierChild3" presStyleCnt="0"/>
      <dgm:spPr/>
    </dgm:pt>
    <dgm:pt modelId="{9D4C2D91-EED1-4CFA-990E-CA2E061DD855}" type="pres">
      <dgm:prSet presAssocID="{B7B47C76-7D6F-489A-B14D-E37DBB207EA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8DC7269D-7B1B-4E6A-A5A9-DD0C3C16DD0D}" type="pres">
      <dgm:prSet presAssocID="{193D0B6A-DEB0-43EF-9E59-35064F5F5E5C}" presName="hierRoot3" presStyleCnt="0"/>
      <dgm:spPr/>
    </dgm:pt>
    <dgm:pt modelId="{458343F4-C854-453B-B1CF-71428CDDAF71}" type="pres">
      <dgm:prSet presAssocID="{193D0B6A-DEB0-43EF-9E59-35064F5F5E5C}" presName="composite3" presStyleCnt="0"/>
      <dgm:spPr/>
    </dgm:pt>
    <dgm:pt modelId="{53A74180-C391-4C90-8941-64DF280D0FB3}" type="pres">
      <dgm:prSet presAssocID="{193D0B6A-DEB0-43EF-9E59-35064F5F5E5C}" presName="background3" presStyleLbl="node3" presStyleIdx="2" presStyleCnt="4"/>
      <dgm:spPr/>
    </dgm:pt>
    <dgm:pt modelId="{FBC5F37A-1065-4B55-A045-C67BAFC98E75}" type="pres">
      <dgm:prSet presAssocID="{193D0B6A-DEB0-43EF-9E59-35064F5F5E5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638D6-89EC-44E9-9519-3F9A3DCA6315}" type="pres">
      <dgm:prSet presAssocID="{193D0B6A-DEB0-43EF-9E59-35064F5F5E5C}" presName="hierChild4" presStyleCnt="0"/>
      <dgm:spPr/>
    </dgm:pt>
    <dgm:pt modelId="{009F2D0E-BEEC-4FA1-BDAE-D06FD55F5321}" type="pres">
      <dgm:prSet presAssocID="{47F796CB-F95C-496B-9D07-85FA2C06FFD3}" presName="Name23" presStyleLbl="parChTrans1D4" presStyleIdx="2" presStyleCnt="4"/>
      <dgm:spPr/>
      <dgm:t>
        <a:bodyPr/>
        <a:lstStyle/>
        <a:p>
          <a:endParaRPr lang="en-US"/>
        </a:p>
      </dgm:t>
    </dgm:pt>
    <dgm:pt modelId="{ACE1F7A2-32F9-4D38-901A-BEF034793524}" type="pres">
      <dgm:prSet presAssocID="{38D6AB62-991A-4C86-8643-E9903BDBE69B}" presName="hierRoot4" presStyleCnt="0"/>
      <dgm:spPr/>
    </dgm:pt>
    <dgm:pt modelId="{B5681724-C1DC-463D-9A4D-405AF1215769}" type="pres">
      <dgm:prSet presAssocID="{38D6AB62-991A-4C86-8643-E9903BDBE69B}" presName="composite4" presStyleCnt="0"/>
      <dgm:spPr/>
    </dgm:pt>
    <dgm:pt modelId="{F8BF0776-B688-40D9-937B-EA3E74C34110}" type="pres">
      <dgm:prSet presAssocID="{38D6AB62-991A-4C86-8643-E9903BDBE69B}" presName="background4" presStyleLbl="node4" presStyleIdx="2" presStyleCnt="4"/>
      <dgm:spPr/>
    </dgm:pt>
    <dgm:pt modelId="{0FA7F5DC-0E08-4333-B4C2-A9FB6BEBB824}" type="pres">
      <dgm:prSet presAssocID="{38D6AB62-991A-4C86-8643-E9903BDBE69B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8A610-F83D-47C0-AD93-BC10B5C0D99F}" type="pres">
      <dgm:prSet presAssocID="{38D6AB62-991A-4C86-8643-E9903BDBE69B}" presName="hierChild5" presStyleCnt="0"/>
      <dgm:spPr/>
    </dgm:pt>
    <dgm:pt modelId="{7B072EE2-AE59-4B4F-BE31-3BD06898E9BC}" type="pres">
      <dgm:prSet presAssocID="{81D46066-98B9-41A3-BFFD-27DE250D996D}" presName="Name23" presStyleLbl="parChTrans1D4" presStyleIdx="3" presStyleCnt="4"/>
      <dgm:spPr/>
      <dgm:t>
        <a:bodyPr/>
        <a:lstStyle/>
        <a:p>
          <a:endParaRPr lang="en-US"/>
        </a:p>
      </dgm:t>
    </dgm:pt>
    <dgm:pt modelId="{5B20706D-904F-4D82-8C8D-7672ADB4BF0C}" type="pres">
      <dgm:prSet presAssocID="{308E2A82-4324-4578-8113-6D54DFB7295D}" presName="hierRoot4" presStyleCnt="0"/>
      <dgm:spPr/>
    </dgm:pt>
    <dgm:pt modelId="{221665C5-3C2C-4775-A524-BD66DEB8C275}" type="pres">
      <dgm:prSet presAssocID="{308E2A82-4324-4578-8113-6D54DFB7295D}" presName="composite4" presStyleCnt="0"/>
      <dgm:spPr/>
    </dgm:pt>
    <dgm:pt modelId="{4347FC2F-A9EB-4A7A-B9D7-FAB73CD7D47A}" type="pres">
      <dgm:prSet presAssocID="{308E2A82-4324-4578-8113-6D54DFB7295D}" presName="background4" presStyleLbl="node4" presStyleIdx="3" presStyleCnt="4"/>
      <dgm:spPr/>
    </dgm:pt>
    <dgm:pt modelId="{2FF84E57-EED9-4B4D-875A-E1CC6E8CDA63}" type="pres">
      <dgm:prSet presAssocID="{308E2A82-4324-4578-8113-6D54DFB7295D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6FC41-ED80-4DA1-847C-F7D45BAD36D3}" type="pres">
      <dgm:prSet presAssocID="{308E2A82-4324-4578-8113-6D54DFB7295D}" presName="hierChild5" presStyleCnt="0"/>
      <dgm:spPr/>
    </dgm:pt>
    <dgm:pt modelId="{4C6939EF-BC3D-4FAF-ACFA-C9352FCEAC12}" type="pres">
      <dgm:prSet presAssocID="{9438083B-9ED4-49FF-A332-6021D99BC2A8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D320E83-47FD-442E-8F96-2B77099A59DE}" type="pres">
      <dgm:prSet presAssocID="{F279B567-4360-45CF-90B8-32274DAD0294}" presName="hierRoot2" presStyleCnt="0"/>
      <dgm:spPr/>
    </dgm:pt>
    <dgm:pt modelId="{DEFD819E-886A-4CE2-9331-5191FCE31B0F}" type="pres">
      <dgm:prSet presAssocID="{F279B567-4360-45CF-90B8-32274DAD0294}" presName="composite2" presStyleCnt="0"/>
      <dgm:spPr/>
    </dgm:pt>
    <dgm:pt modelId="{414C3577-5C6C-476C-8396-F859ADCA7C14}" type="pres">
      <dgm:prSet presAssocID="{F279B567-4360-45CF-90B8-32274DAD0294}" presName="background2" presStyleLbl="node2" presStyleIdx="2" presStyleCnt="3"/>
      <dgm:spPr/>
    </dgm:pt>
    <dgm:pt modelId="{7CBF078E-820A-4788-ABE6-AEC424EC4D99}" type="pres">
      <dgm:prSet presAssocID="{F279B567-4360-45CF-90B8-32274DAD029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DB4A3-B37B-437D-8FEF-5EEB8C995F6D}" type="pres">
      <dgm:prSet presAssocID="{F279B567-4360-45CF-90B8-32274DAD0294}" presName="hierChild3" presStyleCnt="0"/>
      <dgm:spPr/>
    </dgm:pt>
    <dgm:pt modelId="{B45A68E9-39F4-4107-A46B-AB31AF3E4793}" type="pres">
      <dgm:prSet presAssocID="{EA85D3C7-7BB2-4082-A622-174CA3C7E42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3589F3C7-6D40-406C-B348-C6585C0A4644}" type="pres">
      <dgm:prSet presAssocID="{96D4DABD-F1EC-46B4-8DC6-EA8C046F6595}" presName="hierRoot3" presStyleCnt="0"/>
      <dgm:spPr/>
    </dgm:pt>
    <dgm:pt modelId="{A62A7B0C-A20B-4956-A5B2-618B47A5025C}" type="pres">
      <dgm:prSet presAssocID="{96D4DABD-F1EC-46B4-8DC6-EA8C046F6595}" presName="composite3" presStyleCnt="0"/>
      <dgm:spPr/>
    </dgm:pt>
    <dgm:pt modelId="{BB34FCC3-DD39-4DF4-AFBF-745BF4F03E64}" type="pres">
      <dgm:prSet presAssocID="{96D4DABD-F1EC-46B4-8DC6-EA8C046F6595}" presName="background3" presStyleLbl="node3" presStyleIdx="3" presStyleCnt="4"/>
      <dgm:spPr/>
    </dgm:pt>
    <dgm:pt modelId="{8AA81688-83DD-4D09-8BF8-FDB4FF5EC957}" type="pres">
      <dgm:prSet presAssocID="{96D4DABD-F1EC-46B4-8DC6-EA8C046F659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DF69A-125E-44EE-BB4F-67A1D478752C}" type="pres">
      <dgm:prSet presAssocID="{96D4DABD-F1EC-46B4-8DC6-EA8C046F6595}" presName="hierChild4" presStyleCnt="0"/>
      <dgm:spPr/>
    </dgm:pt>
  </dgm:ptLst>
  <dgm:cxnLst>
    <dgm:cxn modelId="{295829C7-5192-474E-8F1E-4DBAD2F7C5A8}" type="presOf" srcId="{92C284BC-8B30-4F13-8E46-0054B1791E46}" destId="{ECA0B771-613F-4C46-8618-4FD277A06C1C}" srcOrd="0" destOrd="0" presId="urn:microsoft.com/office/officeart/2005/8/layout/hierarchy1"/>
    <dgm:cxn modelId="{4FE03D7C-2521-4921-B87D-5AA69F8A90D6}" type="presOf" srcId="{F279B567-4360-45CF-90B8-32274DAD0294}" destId="{7CBF078E-820A-4788-ABE6-AEC424EC4D99}" srcOrd="0" destOrd="0" presId="urn:microsoft.com/office/officeart/2005/8/layout/hierarchy1"/>
    <dgm:cxn modelId="{8BB1157C-3501-4120-A64F-0C416C5654AD}" type="presOf" srcId="{B7B47C76-7D6F-489A-B14D-E37DBB207EA4}" destId="{9D4C2D91-EED1-4CFA-990E-CA2E061DD855}" srcOrd="0" destOrd="0" presId="urn:microsoft.com/office/officeart/2005/8/layout/hierarchy1"/>
    <dgm:cxn modelId="{8AC2E838-D54B-4011-A8F8-E9E176FE3603}" srcId="{B6608A80-E1A0-45EA-8D23-0BBBBF3189FF}" destId="{5EF4A9C3-17E0-4AF8-9B1F-FBC545417A6A}" srcOrd="0" destOrd="0" parTransId="{CBE6201A-76A5-48D0-A5DF-ADDCFB1334AD}" sibTransId="{8469745D-EF8B-41F3-9CA1-E494DCCBA28B}"/>
    <dgm:cxn modelId="{3A5E3FE2-AE68-429E-9D8C-8CC634153589}" type="presOf" srcId="{308E2A82-4324-4578-8113-6D54DFB7295D}" destId="{2FF84E57-EED9-4B4D-875A-E1CC6E8CDA63}" srcOrd="0" destOrd="0" presId="urn:microsoft.com/office/officeart/2005/8/layout/hierarchy1"/>
    <dgm:cxn modelId="{EEC7F5BB-47F0-47AC-BE3C-A7C4FA69A3EB}" type="presOf" srcId="{3EA42960-C53E-4F9A-818D-EDFB78B254F1}" destId="{2ED27408-EEB8-4750-B1EB-36889F1D7955}" srcOrd="0" destOrd="0" presId="urn:microsoft.com/office/officeart/2005/8/layout/hierarchy1"/>
    <dgm:cxn modelId="{B1411C77-1372-4C91-B43F-00E0A8399675}" type="presOf" srcId="{6303F50F-F580-4F96-BC94-DAD1522B2F9C}" destId="{BBBDD71E-5BE3-4DED-A15E-0D0796D09F57}" srcOrd="0" destOrd="0" presId="urn:microsoft.com/office/officeart/2005/8/layout/hierarchy1"/>
    <dgm:cxn modelId="{2B892460-3DA8-4D90-B224-151168DC11B7}" type="presOf" srcId="{47F796CB-F95C-496B-9D07-85FA2C06FFD3}" destId="{009F2D0E-BEEC-4FA1-BDAE-D06FD55F5321}" srcOrd="0" destOrd="0" presId="urn:microsoft.com/office/officeart/2005/8/layout/hierarchy1"/>
    <dgm:cxn modelId="{51AA13B2-2026-4B6F-AD90-A5517CAF8D96}" type="presOf" srcId="{EA85D3C7-7BB2-4082-A622-174CA3C7E42B}" destId="{B45A68E9-39F4-4107-A46B-AB31AF3E4793}" srcOrd="0" destOrd="0" presId="urn:microsoft.com/office/officeart/2005/8/layout/hierarchy1"/>
    <dgm:cxn modelId="{B3593CDB-0A7E-4C04-AC71-230B9954A655}" type="presOf" srcId="{3A5712A9-735F-4D58-9270-518A821B9CE7}" destId="{8FE48510-BE32-4B94-9681-CC6259B0A1EE}" srcOrd="0" destOrd="0" presId="urn:microsoft.com/office/officeart/2005/8/layout/hierarchy1"/>
    <dgm:cxn modelId="{D1B114D7-83B9-46B2-AE88-36C3A2D9CAD7}" type="presOf" srcId="{34EC8795-8A01-46A5-945D-54E316D6F402}" destId="{F2BD52A3-7B83-433C-96E0-5D442F0C4548}" srcOrd="0" destOrd="0" presId="urn:microsoft.com/office/officeart/2005/8/layout/hierarchy1"/>
    <dgm:cxn modelId="{7D5D407A-CB3E-4AB5-B5FC-4D305DF76F33}" type="presOf" srcId="{5EF4A9C3-17E0-4AF8-9B1F-FBC545417A6A}" destId="{902F2AC0-A693-4FF9-8507-AFC15901C1AF}" srcOrd="0" destOrd="0" presId="urn:microsoft.com/office/officeart/2005/8/layout/hierarchy1"/>
    <dgm:cxn modelId="{506C83FB-CEDF-40EB-B0E9-27A4C1D4DC3B}" srcId="{48C3F5AA-7D2F-48D7-8F4D-4D7FB0866373}" destId="{B6608A80-E1A0-45EA-8D23-0BBBBF3189FF}" srcOrd="0" destOrd="0" parTransId="{3A5712A9-735F-4D58-9270-518A821B9CE7}" sibTransId="{1A32D19B-C9A6-48EF-B472-EFDDF2145AA0}"/>
    <dgm:cxn modelId="{7C3D1302-4F4C-4BD0-99CC-53729E0A5891}" type="presOf" srcId="{243CC262-4417-4D34-8ACE-45241DBCBA01}" destId="{C6FE8BC8-8C45-4D82-A9C8-5AE8BCD4B86E}" srcOrd="0" destOrd="0" presId="urn:microsoft.com/office/officeart/2005/8/layout/hierarchy1"/>
    <dgm:cxn modelId="{8EDDCD52-077E-4784-87BA-CB124F67EB4F}" srcId="{48C3F5AA-7D2F-48D7-8F4D-4D7FB0866373}" destId="{243CC262-4417-4D34-8ACE-45241DBCBA01}" srcOrd="1" destOrd="0" parTransId="{6303F50F-F580-4F96-BC94-DAD1522B2F9C}" sibTransId="{A9991233-AD34-4682-A9ED-97D453FBC839}"/>
    <dgm:cxn modelId="{3021B416-C91D-4F2C-B0DD-23965AC10B9D}" srcId="{5EF4A9C3-17E0-4AF8-9B1F-FBC545417A6A}" destId="{3EA42960-C53E-4F9A-818D-EDFB78B254F1}" srcOrd="0" destOrd="0" parTransId="{890D1094-8109-4680-B6BF-633BD8B0E493}" sibTransId="{BC195CF3-CCD0-44A6-B310-81DD14AB2744}"/>
    <dgm:cxn modelId="{AC90AC79-1D60-41B3-91C3-EF63D4C25E49}" type="presOf" srcId="{38D6AB62-991A-4C86-8643-E9903BDBE69B}" destId="{0FA7F5DC-0E08-4333-B4C2-A9FB6BEBB824}" srcOrd="0" destOrd="0" presId="urn:microsoft.com/office/officeart/2005/8/layout/hierarchy1"/>
    <dgm:cxn modelId="{97008FA4-85DB-4322-92D5-FB43CF05354E}" type="presOf" srcId="{BD3E46BF-EC08-45CF-A2FE-1009D6B29325}" destId="{723828FA-F44B-4015-A986-D399E5C1599D}" srcOrd="0" destOrd="0" presId="urn:microsoft.com/office/officeart/2005/8/layout/hierarchy1"/>
    <dgm:cxn modelId="{C8DC6B0F-9346-43FE-AD10-466EE87501D9}" type="presOf" srcId="{CBE6201A-76A5-48D0-A5DF-ADDCFB1334AD}" destId="{B724D619-3427-4531-9D9E-D2774C6FB071}" srcOrd="0" destOrd="0" presId="urn:microsoft.com/office/officeart/2005/8/layout/hierarchy1"/>
    <dgm:cxn modelId="{69EF63EB-21B5-4E44-9AED-0518A14B3289}" srcId="{B6608A80-E1A0-45EA-8D23-0BBBBF3189FF}" destId="{34EC8795-8A01-46A5-945D-54E316D6F402}" srcOrd="1" destOrd="0" parTransId="{92C284BC-8B30-4F13-8E46-0054B1791E46}" sibTransId="{0A04FD41-DA77-4238-83F8-C41B9C60ACB2}"/>
    <dgm:cxn modelId="{FE8DE3FB-29B3-4CE1-8A1D-67F26ABB3365}" srcId="{48C3F5AA-7D2F-48D7-8F4D-4D7FB0866373}" destId="{F279B567-4360-45CF-90B8-32274DAD0294}" srcOrd="2" destOrd="0" parTransId="{9438083B-9ED4-49FF-A332-6021D99BC2A8}" sibTransId="{CBC2D57A-2D7C-4FFE-8413-F4E22FF072E6}"/>
    <dgm:cxn modelId="{B2A1FB40-24B5-415B-9A60-CD697127EEBD}" srcId="{34EC8795-8A01-46A5-945D-54E316D6F402}" destId="{BD3E46BF-EC08-45CF-A2FE-1009D6B29325}" srcOrd="0" destOrd="0" parTransId="{A01C4668-C7C7-4713-8085-D91E5C38A2FE}" sibTransId="{68C479BD-F83E-4D0A-9533-8A8B98DF6595}"/>
    <dgm:cxn modelId="{D0441D32-16C5-4B87-B232-4141992904E9}" srcId="{193D0B6A-DEB0-43EF-9E59-35064F5F5E5C}" destId="{308E2A82-4324-4578-8113-6D54DFB7295D}" srcOrd="1" destOrd="0" parTransId="{81D46066-98B9-41A3-BFFD-27DE250D996D}" sibTransId="{F0F0CE65-35CE-469B-82B7-B55A0C161729}"/>
    <dgm:cxn modelId="{8D9419C0-1F74-4CDF-84DC-4A98F7831013}" type="presOf" srcId="{9438083B-9ED4-49FF-A332-6021D99BC2A8}" destId="{4C6939EF-BC3D-4FAF-ACFA-C9352FCEAC12}" srcOrd="0" destOrd="0" presId="urn:microsoft.com/office/officeart/2005/8/layout/hierarchy1"/>
    <dgm:cxn modelId="{CEB653A9-4498-4E94-B41C-D5C2D66F08C7}" type="presOf" srcId="{48C3F5AA-7D2F-48D7-8F4D-4D7FB0866373}" destId="{E0E54B10-50EB-436C-8DB4-659EB4DCAC1D}" srcOrd="0" destOrd="0" presId="urn:microsoft.com/office/officeart/2005/8/layout/hierarchy1"/>
    <dgm:cxn modelId="{6F29514D-D515-47F0-8BE1-1579724A4E75}" srcId="{193D0B6A-DEB0-43EF-9E59-35064F5F5E5C}" destId="{38D6AB62-991A-4C86-8643-E9903BDBE69B}" srcOrd="0" destOrd="0" parTransId="{47F796CB-F95C-496B-9D07-85FA2C06FFD3}" sibTransId="{002FF347-7C8F-424F-9A37-B2FA9C689339}"/>
    <dgm:cxn modelId="{933997EB-0248-4883-A0C7-01DD0A125D9D}" type="presOf" srcId="{18A808D1-6996-4530-851D-E2265AAD97F6}" destId="{6272F77F-D717-48DD-A9A1-3C63098D9A14}" srcOrd="0" destOrd="0" presId="urn:microsoft.com/office/officeart/2005/8/layout/hierarchy1"/>
    <dgm:cxn modelId="{CB576F11-6E59-44BC-90D5-95BA144C38D9}" type="presOf" srcId="{A01C4668-C7C7-4713-8085-D91E5C38A2FE}" destId="{874DC7F3-8D6A-4C89-A41F-2949411C1E23}" srcOrd="0" destOrd="0" presId="urn:microsoft.com/office/officeart/2005/8/layout/hierarchy1"/>
    <dgm:cxn modelId="{5E832AAA-597B-4C15-975A-9FC66DD9DFCD}" type="presOf" srcId="{81D46066-98B9-41A3-BFFD-27DE250D996D}" destId="{7B072EE2-AE59-4B4F-BE31-3BD06898E9BC}" srcOrd="0" destOrd="0" presId="urn:microsoft.com/office/officeart/2005/8/layout/hierarchy1"/>
    <dgm:cxn modelId="{C0C88692-2DE0-4EEB-9763-0514422E869A}" srcId="{243CC262-4417-4D34-8ACE-45241DBCBA01}" destId="{193D0B6A-DEB0-43EF-9E59-35064F5F5E5C}" srcOrd="0" destOrd="0" parTransId="{B7B47C76-7D6F-489A-B14D-E37DBB207EA4}" sibTransId="{9BEE27BD-17B6-4327-9EBF-C74391A6F7D6}"/>
    <dgm:cxn modelId="{0732B8E0-2D5E-4C28-9D41-AFBEF7CD0C02}" srcId="{18A808D1-6996-4530-851D-E2265AAD97F6}" destId="{48C3F5AA-7D2F-48D7-8F4D-4D7FB0866373}" srcOrd="0" destOrd="0" parTransId="{0CACC795-0919-4803-A1D6-3A4A93C3DF6C}" sibTransId="{61E0EA38-496F-425C-BC66-A5394C6667DE}"/>
    <dgm:cxn modelId="{2F7F6AA8-B9B1-465C-84C7-B548FD00F9B7}" type="presOf" srcId="{193D0B6A-DEB0-43EF-9E59-35064F5F5E5C}" destId="{FBC5F37A-1065-4B55-A045-C67BAFC98E75}" srcOrd="0" destOrd="0" presId="urn:microsoft.com/office/officeart/2005/8/layout/hierarchy1"/>
    <dgm:cxn modelId="{E2A41C00-0543-4DDA-B1DD-67C774D77667}" type="presOf" srcId="{890D1094-8109-4680-B6BF-633BD8B0E493}" destId="{CF8301F8-EBD9-4B4A-9DFC-08AB41E5FF65}" srcOrd="0" destOrd="0" presId="urn:microsoft.com/office/officeart/2005/8/layout/hierarchy1"/>
    <dgm:cxn modelId="{1F75AA0E-0F70-4D37-A9F1-2D01A74DCAC7}" type="presOf" srcId="{B6608A80-E1A0-45EA-8D23-0BBBBF3189FF}" destId="{DEF04C50-B98F-481D-9597-B9685A17A54D}" srcOrd="0" destOrd="0" presId="urn:microsoft.com/office/officeart/2005/8/layout/hierarchy1"/>
    <dgm:cxn modelId="{C82C4236-437A-477D-BB7E-0FD20695DA81}" srcId="{F279B567-4360-45CF-90B8-32274DAD0294}" destId="{96D4DABD-F1EC-46B4-8DC6-EA8C046F6595}" srcOrd="0" destOrd="0" parTransId="{EA85D3C7-7BB2-4082-A622-174CA3C7E42B}" sibTransId="{F7070BD0-7C02-4630-B8A7-A6DD73CE922F}"/>
    <dgm:cxn modelId="{13539B66-EDF1-45E2-B158-28485622A26D}" type="presOf" srcId="{96D4DABD-F1EC-46B4-8DC6-EA8C046F6595}" destId="{8AA81688-83DD-4D09-8BF8-FDB4FF5EC957}" srcOrd="0" destOrd="0" presId="urn:microsoft.com/office/officeart/2005/8/layout/hierarchy1"/>
    <dgm:cxn modelId="{633A7807-DC67-4321-8126-EACC2FE58F8A}" type="presParOf" srcId="{6272F77F-D717-48DD-A9A1-3C63098D9A14}" destId="{A117EF7B-F7ED-473C-934F-20868D5748DD}" srcOrd="0" destOrd="0" presId="urn:microsoft.com/office/officeart/2005/8/layout/hierarchy1"/>
    <dgm:cxn modelId="{9713E8A2-C187-4249-A7C5-4D255A71C7FF}" type="presParOf" srcId="{A117EF7B-F7ED-473C-934F-20868D5748DD}" destId="{DFAC0042-509E-4A85-A4B6-CC92883CFDE4}" srcOrd="0" destOrd="0" presId="urn:microsoft.com/office/officeart/2005/8/layout/hierarchy1"/>
    <dgm:cxn modelId="{823138FF-7BD8-4939-9649-C0F9CEB3508F}" type="presParOf" srcId="{DFAC0042-509E-4A85-A4B6-CC92883CFDE4}" destId="{0E3B2976-BF4F-4C45-9F2B-5FB552D348EE}" srcOrd="0" destOrd="0" presId="urn:microsoft.com/office/officeart/2005/8/layout/hierarchy1"/>
    <dgm:cxn modelId="{623BBE04-6C1D-49A5-ADC2-0BAB0D993200}" type="presParOf" srcId="{DFAC0042-509E-4A85-A4B6-CC92883CFDE4}" destId="{E0E54B10-50EB-436C-8DB4-659EB4DCAC1D}" srcOrd="1" destOrd="0" presId="urn:microsoft.com/office/officeart/2005/8/layout/hierarchy1"/>
    <dgm:cxn modelId="{F23AA422-A06F-4970-9071-A5DB0E245287}" type="presParOf" srcId="{A117EF7B-F7ED-473C-934F-20868D5748DD}" destId="{8449342E-255F-4D18-83FB-15C965B05CE8}" srcOrd="1" destOrd="0" presId="urn:microsoft.com/office/officeart/2005/8/layout/hierarchy1"/>
    <dgm:cxn modelId="{15BAA61D-C7E7-4D6A-BC1F-03D5A9A07448}" type="presParOf" srcId="{8449342E-255F-4D18-83FB-15C965B05CE8}" destId="{8FE48510-BE32-4B94-9681-CC6259B0A1EE}" srcOrd="0" destOrd="0" presId="urn:microsoft.com/office/officeart/2005/8/layout/hierarchy1"/>
    <dgm:cxn modelId="{26C5E400-C40A-4EF9-85CA-540E9D130046}" type="presParOf" srcId="{8449342E-255F-4D18-83FB-15C965B05CE8}" destId="{8115ED4B-7477-4E73-9AFA-EFA5D462EA16}" srcOrd="1" destOrd="0" presId="urn:microsoft.com/office/officeart/2005/8/layout/hierarchy1"/>
    <dgm:cxn modelId="{E3293BF0-C5A8-42FD-9BE5-A9002611D88C}" type="presParOf" srcId="{8115ED4B-7477-4E73-9AFA-EFA5D462EA16}" destId="{4327F2C5-681A-4C75-BCDD-5C42399C2C43}" srcOrd="0" destOrd="0" presId="urn:microsoft.com/office/officeart/2005/8/layout/hierarchy1"/>
    <dgm:cxn modelId="{ECD4C6A5-5E95-4689-B5B1-5AFEABCC046F}" type="presParOf" srcId="{4327F2C5-681A-4C75-BCDD-5C42399C2C43}" destId="{1CF472D0-D024-440B-9559-F0246144FE25}" srcOrd="0" destOrd="0" presId="urn:microsoft.com/office/officeart/2005/8/layout/hierarchy1"/>
    <dgm:cxn modelId="{02134BEE-A132-48E9-A4F8-DA6B96852025}" type="presParOf" srcId="{4327F2C5-681A-4C75-BCDD-5C42399C2C43}" destId="{DEF04C50-B98F-481D-9597-B9685A17A54D}" srcOrd="1" destOrd="0" presId="urn:microsoft.com/office/officeart/2005/8/layout/hierarchy1"/>
    <dgm:cxn modelId="{49681E33-861D-4D4F-812D-60097BE9F550}" type="presParOf" srcId="{8115ED4B-7477-4E73-9AFA-EFA5D462EA16}" destId="{EC1B0147-3805-422C-8887-F46F142CB0F5}" srcOrd="1" destOrd="0" presId="urn:microsoft.com/office/officeart/2005/8/layout/hierarchy1"/>
    <dgm:cxn modelId="{83743B9F-6E9E-410A-AB55-1FB3291BF8BF}" type="presParOf" srcId="{EC1B0147-3805-422C-8887-F46F142CB0F5}" destId="{B724D619-3427-4531-9D9E-D2774C6FB071}" srcOrd="0" destOrd="0" presId="urn:microsoft.com/office/officeart/2005/8/layout/hierarchy1"/>
    <dgm:cxn modelId="{42CF5375-9079-4A89-A6B8-3032500DC8D0}" type="presParOf" srcId="{EC1B0147-3805-422C-8887-F46F142CB0F5}" destId="{1BB0103E-8F02-48CA-A63E-34DEA7364882}" srcOrd="1" destOrd="0" presId="urn:microsoft.com/office/officeart/2005/8/layout/hierarchy1"/>
    <dgm:cxn modelId="{94844AE3-695B-49BA-884C-32C1AB7F425B}" type="presParOf" srcId="{1BB0103E-8F02-48CA-A63E-34DEA7364882}" destId="{71B86B98-5F9A-4824-967A-CDE5909DA027}" srcOrd="0" destOrd="0" presId="urn:microsoft.com/office/officeart/2005/8/layout/hierarchy1"/>
    <dgm:cxn modelId="{F8050EC1-9ECB-4EA8-8A85-2156609CC7CF}" type="presParOf" srcId="{71B86B98-5F9A-4824-967A-CDE5909DA027}" destId="{5D3A8F4C-A856-4BD0-AC8E-267292F6CAAF}" srcOrd="0" destOrd="0" presId="urn:microsoft.com/office/officeart/2005/8/layout/hierarchy1"/>
    <dgm:cxn modelId="{A5B8F351-14EF-479B-94CD-45DB62C38ABE}" type="presParOf" srcId="{71B86B98-5F9A-4824-967A-CDE5909DA027}" destId="{902F2AC0-A693-4FF9-8507-AFC15901C1AF}" srcOrd="1" destOrd="0" presId="urn:microsoft.com/office/officeart/2005/8/layout/hierarchy1"/>
    <dgm:cxn modelId="{FDAD5720-0980-4606-B0BD-85E7A34948B5}" type="presParOf" srcId="{1BB0103E-8F02-48CA-A63E-34DEA7364882}" destId="{DDE252F6-6D3C-4849-A724-F3411C673738}" srcOrd="1" destOrd="0" presId="urn:microsoft.com/office/officeart/2005/8/layout/hierarchy1"/>
    <dgm:cxn modelId="{D1EFE4B9-D9FF-4D11-82C3-2F4781DC3AF1}" type="presParOf" srcId="{DDE252F6-6D3C-4849-A724-F3411C673738}" destId="{CF8301F8-EBD9-4B4A-9DFC-08AB41E5FF65}" srcOrd="0" destOrd="0" presId="urn:microsoft.com/office/officeart/2005/8/layout/hierarchy1"/>
    <dgm:cxn modelId="{9E6EC8CC-F154-47AB-8A62-D418C314B591}" type="presParOf" srcId="{DDE252F6-6D3C-4849-A724-F3411C673738}" destId="{FCB9FA36-96CF-4316-BF3C-AF109E894369}" srcOrd="1" destOrd="0" presId="urn:microsoft.com/office/officeart/2005/8/layout/hierarchy1"/>
    <dgm:cxn modelId="{1AB30832-243A-4275-B423-17F7A2866599}" type="presParOf" srcId="{FCB9FA36-96CF-4316-BF3C-AF109E894369}" destId="{80A45AF6-DC76-48F2-BEE0-201466508C8E}" srcOrd="0" destOrd="0" presId="urn:microsoft.com/office/officeart/2005/8/layout/hierarchy1"/>
    <dgm:cxn modelId="{282469CB-866A-4676-84FF-EEAE36E78B8B}" type="presParOf" srcId="{80A45AF6-DC76-48F2-BEE0-201466508C8E}" destId="{77DA355F-B37E-448C-B8D2-BEF0FD4980BF}" srcOrd="0" destOrd="0" presId="urn:microsoft.com/office/officeart/2005/8/layout/hierarchy1"/>
    <dgm:cxn modelId="{4BD3E1C7-AE5F-43E8-B4D8-D0AB816A8B15}" type="presParOf" srcId="{80A45AF6-DC76-48F2-BEE0-201466508C8E}" destId="{2ED27408-EEB8-4750-B1EB-36889F1D7955}" srcOrd="1" destOrd="0" presId="urn:microsoft.com/office/officeart/2005/8/layout/hierarchy1"/>
    <dgm:cxn modelId="{D8DB68A1-6741-4FFB-9CF7-0DD48DF5530C}" type="presParOf" srcId="{FCB9FA36-96CF-4316-BF3C-AF109E894369}" destId="{7BC96569-B187-451A-A52F-E40B11EAB714}" srcOrd="1" destOrd="0" presId="urn:microsoft.com/office/officeart/2005/8/layout/hierarchy1"/>
    <dgm:cxn modelId="{6BEDCDFE-5780-489C-B27C-00AD70FBF7EF}" type="presParOf" srcId="{EC1B0147-3805-422C-8887-F46F142CB0F5}" destId="{ECA0B771-613F-4C46-8618-4FD277A06C1C}" srcOrd="2" destOrd="0" presId="urn:microsoft.com/office/officeart/2005/8/layout/hierarchy1"/>
    <dgm:cxn modelId="{5E9735A8-9BFB-4416-8CA5-055E81B06440}" type="presParOf" srcId="{EC1B0147-3805-422C-8887-F46F142CB0F5}" destId="{70D25C5B-4E00-462E-B250-A31D9823F2F7}" srcOrd="3" destOrd="0" presId="urn:microsoft.com/office/officeart/2005/8/layout/hierarchy1"/>
    <dgm:cxn modelId="{30BB0A95-97F3-490E-A082-FF85CB4BDFB9}" type="presParOf" srcId="{70D25C5B-4E00-462E-B250-A31D9823F2F7}" destId="{7DC31F1D-926B-43E1-8B29-7CAE5FE59AFE}" srcOrd="0" destOrd="0" presId="urn:microsoft.com/office/officeart/2005/8/layout/hierarchy1"/>
    <dgm:cxn modelId="{1FA1C919-6A6E-42A7-BC7B-58CAF48D534B}" type="presParOf" srcId="{7DC31F1D-926B-43E1-8B29-7CAE5FE59AFE}" destId="{9C88A81F-66CE-4C01-880C-29DBB1A9778A}" srcOrd="0" destOrd="0" presId="urn:microsoft.com/office/officeart/2005/8/layout/hierarchy1"/>
    <dgm:cxn modelId="{68A05854-8D67-462D-ACD4-ACB14CB1B9B7}" type="presParOf" srcId="{7DC31F1D-926B-43E1-8B29-7CAE5FE59AFE}" destId="{F2BD52A3-7B83-433C-96E0-5D442F0C4548}" srcOrd="1" destOrd="0" presId="urn:microsoft.com/office/officeart/2005/8/layout/hierarchy1"/>
    <dgm:cxn modelId="{67EB2A66-8A86-425C-A457-564040C05F78}" type="presParOf" srcId="{70D25C5B-4E00-462E-B250-A31D9823F2F7}" destId="{A4ADCBB6-C7DB-46AE-B95C-1D9A29C6D2A8}" srcOrd="1" destOrd="0" presId="urn:microsoft.com/office/officeart/2005/8/layout/hierarchy1"/>
    <dgm:cxn modelId="{DF5EB323-9664-41AF-8FE7-39EA98D27381}" type="presParOf" srcId="{A4ADCBB6-C7DB-46AE-B95C-1D9A29C6D2A8}" destId="{874DC7F3-8D6A-4C89-A41F-2949411C1E23}" srcOrd="0" destOrd="0" presId="urn:microsoft.com/office/officeart/2005/8/layout/hierarchy1"/>
    <dgm:cxn modelId="{39974D81-9E85-48F8-9265-500CA00B7391}" type="presParOf" srcId="{A4ADCBB6-C7DB-46AE-B95C-1D9A29C6D2A8}" destId="{96545E1A-D4EF-48AD-B4AC-03FAF4E97A69}" srcOrd="1" destOrd="0" presId="urn:microsoft.com/office/officeart/2005/8/layout/hierarchy1"/>
    <dgm:cxn modelId="{298B0826-F589-404B-B2FB-EC4CF1A96D6F}" type="presParOf" srcId="{96545E1A-D4EF-48AD-B4AC-03FAF4E97A69}" destId="{755A0E1A-FA59-4A81-9652-8FCC0C4F4F6D}" srcOrd="0" destOrd="0" presId="urn:microsoft.com/office/officeart/2005/8/layout/hierarchy1"/>
    <dgm:cxn modelId="{FA5E3F3D-AEB5-4736-B560-857F579C6AA2}" type="presParOf" srcId="{755A0E1A-FA59-4A81-9652-8FCC0C4F4F6D}" destId="{DD6744BC-79BE-4778-95E5-1B893D3A1897}" srcOrd="0" destOrd="0" presId="urn:microsoft.com/office/officeart/2005/8/layout/hierarchy1"/>
    <dgm:cxn modelId="{FDB7A82B-BCE7-4C37-A887-A06B11D7C1D6}" type="presParOf" srcId="{755A0E1A-FA59-4A81-9652-8FCC0C4F4F6D}" destId="{723828FA-F44B-4015-A986-D399E5C1599D}" srcOrd="1" destOrd="0" presId="urn:microsoft.com/office/officeart/2005/8/layout/hierarchy1"/>
    <dgm:cxn modelId="{515F3B5F-AB7B-41B2-81EB-57A4BDD83472}" type="presParOf" srcId="{96545E1A-D4EF-48AD-B4AC-03FAF4E97A69}" destId="{F4199747-F1D9-4796-A7E0-3319A42EFCA7}" srcOrd="1" destOrd="0" presId="urn:microsoft.com/office/officeart/2005/8/layout/hierarchy1"/>
    <dgm:cxn modelId="{C53F4383-C277-4411-A58A-7770524A55A3}" type="presParOf" srcId="{8449342E-255F-4D18-83FB-15C965B05CE8}" destId="{BBBDD71E-5BE3-4DED-A15E-0D0796D09F57}" srcOrd="2" destOrd="0" presId="urn:microsoft.com/office/officeart/2005/8/layout/hierarchy1"/>
    <dgm:cxn modelId="{80D84BBC-F98C-40D9-AF88-6E6E0C455648}" type="presParOf" srcId="{8449342E-255F-4D18-83FB-15C965B05CE8}" destId="{3443BAFB-1A38-4412-88CA-B5F40F765DF9}" srcOrd="3" destOrd="0" presId="urn:microsoft.com/office/officeart/2005/8/layout/hierarchy1"/>
    <dgm:cxn modelId="{F860ED56-E791-40F5-8655-0EC8687D69C6}" type="presParOf" srcId="{3443BAFB-1A38-4412-88CA-B5F40F765DF9}" destId="{78B920B2-24D4-4A04-8F2A-146C56B2DBCC}" srcOrd="0" destOrd="0" presId="urn:microsoft.com/office/officeart/2005/8/layout/hierarchy1"/>
    <dgm:cxn modelId="{8F780D63-D916-4C93-BFD6-FBE422877604}" type="presParOf" srcId="{78B920B2-24D4-4A04-8F2A-146C56B2DBCC}" destId="{0A8C00DC-73CF-4AC5-94E9-9453FE97B5F7}" srcOrd="0" destOrd="0" presId="urn:microsoft.com/office/officeart/2005/8/layout/hierarchy1"/>
    <dgm:cxn modelId="{1CAB1BF9-43B1-4B66-A2A5-19F438B78ABC}" type="presParOf" srcId="{78B920B2-24D4-4A04-8F2A-146C56B2DBCC}" destId="{C6FE8BC8-8C45-4D82-A9C8-5AE8BCD4B86E}" srcOrd="1" destOrd="0" presId="urn:microsoft.com/office/officeart/2005/8/layout/hierarchy1"/>
    <dgm:cxn modelId="{58193EF0-3B4D-4EF1-9B85-B299FEFB57E7}" type="presParOf" srcId="{3443BAFB-1A38-4412-88CA-B5F40F765DF9}" destId="{89789CF6-D899-49AD-9DCF-0449224DE310}" srcOrd="1" destOrd="0" presId="urn:microsoft.com/office/officeart/2005/8/layout/hierarchy1"/>
    <dgm:cxn modelId="{68D80B86-F994-4555-A406-42F9A19AE274}" type="presParOf" srcId="{89789CF6-D899-49AD-9DCF-0449224DE310}" destId="{9D4C2D91-EED1-4CFA-990E-CA2E061DD855}" srcOrd="0" destOrd="0" presId="urn:microsoft.com/office/officeart/2005/8/layout/hierarchy1"/>
    <dgm:cxn modelId="{8105D70D-D523-4C48-96C8-81F4DFDE1D88}" type="presParOf" srcId="{89789CF6-D899-49AD-9DCF-0449224DE310}" destId="{8DC7269D-7B1B-4E6A-A5A9-DD0C3C16DD0D}" srcOrd="1" destOrd="0" presId="urn:microsoft.com/office/officeart/2005/8/layout/hierarchy1"/>
    <dgm:cxn modelId="{522C0410-BA20-452A-A960-9E9112B2C118}" type="presParOf" srcId="{8DC7269D-7B1B-4E6A-A5A9-DD0C3C16DD0D}" destId="{458343F4-C854-453B-B1CF-71428CDDAF71}" srcOrd="0" destOrd="0" presId="urn:microsoft.com/office/officeart/2005/8/layout/hierarchy1"/>
    <dgm:cxn modelId="{C167A2A8-3AF3-4625-9A58-500D5D05457D}" type="presParOf" srcId="{458343F4-C854-453B-B1CF-71428CDDAF71}" destId="{53A74180-C391-4C90-8941-64DF280D0FB3}" srcOrd="0" destOrd="0" presId="urn:microsoft.com/office/officeart/2005/8/layout/hierarchy1"/>
    <dgm:cxn modelId="{4DFFD7DC-86D9-491D-B484-209324E1B588}" type="presParOf" srcId="{458343F4-C854-453B-B1CF-71428CDDAF71}" destId="{FBC5F37A-1065-4B55-A045-C67BAFC98E75}" srcOrd="1" destOrd="0" presId="urn:microsoft.com/office/officeart/2005/8/layout/hierarchy1"/>
    <dgm:cxn modelId="{D1BF5F0A-E1C2-4B3C-8C3F-5F682DDEDD01}" type="presParOf" srcId="{8DC7269D-7B1B-4E6A-A5A9-DD0C3C16DD0D}" destId="{DE6638D6-89EC-44E9-9519-3F9A3DCA6315}" srcOrd="1" destOrd="0" presId="urn:microsoft.com/office/officeart/2005/8/layout/hierarchy1"/>
    <dgm:cxn modelId="{E7FAE421-11F6-4B69-A086-BB9C43DFE754}" type="presParOf" srcId="{DE6638D6-89EC-44E9-9519-3F9A3DCA6315}" destId="{009F2D0E-BEEC-4FA1-BDAE-D06FD55F5321}" srcOrd="0" destOrd="0" presId="urn:microsoft.com/office/officeart/2005/8/layout/hierarchy1"/>
    <dgm:cxn modelId="{59423E68-4A90-44FC-B9C9-169AC7310A18}" type="presParOf" srcId="{DE6638D6-89EC-44E9-9519-3F9A3DCA6315}" destId="{ACE1F7A2-32F9-4D38-901A-BEF034793524}" srcOrd="1" destOrd="0" presId="urn:microsoft.com/office/officeart/2005/8/layout/hierarchy1"/>
    <dgm:cxn modelId="{BCFAEFBF-8A0A-42F4-B2BE-76A0302A19C3}" type="presParOf" srcId="{ACE1F7A2-32F9-4D38-901A-BEF034793524}" destId="{B5681724-C1DC-463D-9A4D-405AF1215769}" srcOrd="0" destOrd="0" presId="urn:microsoft.com/office/officeart/2005/8/layout/hierarchy1"/>
    <dgm:cxn modelId="{8FE739F5-057D-43A6-B70C-5D15C9945FB9}" type="presParOf" srcId="{B5681724-C1DC-463D-9A4D-405AF1215769}" destId="{F8BF0776-B688-40D9-937B-EA3E74C34110}" srcOrd="0" destOrd="0" presId="urn:microsoft.com/office/officeart/2005/8/layout/hierarchy1"/>
    <dgm:cxn modelId="{72F8F1B6-6947-48C4-B76F-F9C4799C6349}" type="presParOf" srcId="{B5681724-C1DC-463D-9A4D-405AF1215769}" destId="{0FA7F5DC-0E08-4333-B4C2-A9FB6BEBB824}" srcOrd="1" destOrd="0" presId="urn:microsoft.com/office/officeart/2005/8/layout/hierarchy1"/>
    <dgm:cxn modelId="{4F73C4A3-0E0F-493D-A9E1-B4462A6EAB99}" type="presParOf" srcId="{ACE1F7A2-32F9-4D38-901A-BEF034793524}" destId="{5688A610-F83D-47C0-AD93-BC10B5C0D99F}" srcOrd="1" destOrd="0" presId="urn:microsoft.com/office/officeart/2005/8/layout/hierarchy1"/>
    <dgm:cxn modelId="{C05CB179-B435-40D7-B4A2-BF543CB174A5}" type="presParOf" srcId="{DE6638D6-89EC-44E9-9519-3F9A3DCA6315}" destId="{7B072EE2-AE59-4B4F-BE31-3BD06898E9BC}" srcOrd="2" destOrd="0" presId="urn:microsoft.com/office/officeart/2005/8/layout/hierarchy1"/>
    <dgm:cxn modelId="{54708CE8-9FDD-411A-8CBD-B23220CDAECB}" type="presParOf" srcId="{DE6638D6-89EC-44E9-9519-3F9A3DCA6315}" destId="{5B20706D-904F-4D82-8C8D-7672ADB4BF0C}" srcOrd="3" destOrd="0" presId="urn:microsoft.com/office/officeart/2005/8/layout/hierarchy1"/>
    <dgm:cxn modelId="{7BE5B5DC-EB79-4DA2-9B6A-11162065B07E}" type="presParOf" srcId="{5B20706D-904F-4D82-8C8D-7672ADB4BF0C}" destId="{221665C5-3C2C-4775-A524-BD66DEB8C275}" srcOrd="0" destOrd="0" presId="urn:microsoft.com/office/officeart/2005/8/layout/hierarchy1"/>
    <dgm:cxn modelId="{3C5621B7-A930-4B83-AEBA-8B4CC4FC5804}" type="presParOf" srcId="{221665C5-3C2C-4775-A524-BD66DEB8C275}" destId="{4347FC2F-A9EB-4A7A-B9D7-FAB73CD7D47A}" srcOrd="0" destOrd="0" presId="urn:microsoft.com/office/officeart/2005/8/layout/hierarchy1"/>
    <dgm:cxn modelId="{20AF0566-87F4-409C-8D84-BAB93281B801}" type="presParOf" srcId="{221665C5-3C2C-4775-A524-BD66DEB8C275}" destId="{2FF84E57-EED9-4B4D-875A-E1CC6E8CDA63}" srcOrd="1" destOrd="0" presId="urn:microsoft.com/office/officeart/2005/8/layout/hierarchy1"/>
    <dgm:cxn modelId="{F9B3F055-FA91-477A-BB74-195F9A09770D}" type="presParOf" srcId="{5B20706D-904F-4D82-8C8D-7672ADB4BF0C}" destId="{2DC6FC41-ED80-4DA1-847C-F7D45BAD36D3}" srcOrd="1" destOrd="0" presId="urn:microsoft.com/office/officeart/2005/8/layout/hierarchy1"/>
    <dgm:cxn modelId="{21F710AA-D6D5-463B-878E-52801DF05E7D}" type="presParOf" srcId="{8449342E-255F-4D18-83FB-15C965B05CE8}" destId="{4C6939EF-BC3D-4FAF-ACFA-C9352FCEAC12}" srcOrd="4" destOrd="0" presId="urn:microsoft.com/office/officeart/2005/8/layout/hierarchy1"/>
    <dgm:cxn modelId="{4F016940-F181-483B-9439-5660E2C6F62E}" type="presParOf" srcId="{8449342E-255F-4D18-83FB-15C965B05CE8}" destId="{CD320E83-47FD-442E-8F96-2B77099A59DE}" srcOrd="5" destOrd="0" presId="urn:microsoft.com/office/officeart/2005/8/layout/hierarchy1"/>
    <dgm:cxn modelId="{BD7EE1FF-0EEA-4FBA-AB30-6D2831E44CCC}" type="presParOf" srcId="{CD320E83-47FD-442E-8F96-2B77099A59DE}" destId="{DEFD819E-886A-4CE2-9331-5191FCE31B0F}" srcOrd="0" destOrd="0" presId="urn:microsoft.com/office/officeart/2005/8/layout/hierarchy1"/>
    <dgm:cxn modelId="{75C51B07-91AE-4C93-B347-A24A9090CF43}" type="presParOf" srcId="{DEFD819E-886A-4CE2-9331-5191FCE31B0F}" destId="{414C3577-5C6C-476C-8396-F859ADCA7C14}" srcOrd="0" destOrd="0" presId="urn:microsoft.com/office/officeart/2005/8/layout/hierarchy1"/>
    <dgm:cxn modelId="{E90F8F93-E96A-4D0D-B8C4-777C49C0AD6D}" type="presParOf" srcId="{DEFD819E-886A-4CE2-9331-5191FCE31B0F}" destId="{7CBF078E-820A-4788-ABE6-AEC424EC4D99}" srcOrd="1" destOrd="0" presId="urn:microsoft.com/office/officeart/2005/8/layout/hierarchy1"/>
    <dgm:cxn modelId="{319EFF62-D0A6-4052-9C2F-E18B812C0016}" type="presParOf" srcId="{CD320E83-47FD-442E-8F96-2B77099A59DE}" destId="{084DB4A3-B37B-437D-8FEF-5EEB8C995F6D}" srcOrd="1" destOrd="0" presId="urn:microsoft.com/office/officeart/2005/8/layout/hierarchy1"/>
    <dgm:cxn modelId="{1BCABD47-8F38-4969-88B9-9FFD583A4FB4}" type="presParOf" srcId="{084DB4A3-B37B-437D-8FEF-5EEB8C995F6D}" destId="{B45A68E9-39F4-4107-A46B-AB31AF3E4793}" srcOrd="0" destOrd="0" presId="urn:microsoft.com/office/officeart/2005/8/layout/hierarchy1"/>
    <dgm:cxn modelId="{DB77C866-0675-42A0-94C6-2EE8019424D3}" type="presParOf" srcId="{084DB4A3-B37B-437D-8FEF-5EEB8C995F6D}" destId="{3589F3C7-6D40-406C-B348-C6585C0A4644}" srcOrd="1" destOrd="0" presId="urn:microsoft.com/office/officeart/2005/8/layout/hierarchy1"/>
    <dgm:cxn modelId="{546A2F44-B00E-4F56-AD81-CB2088E41DE7}" type="presParOf" srcId="{3589F3C7-6D40-406C-B348-C6585C0A4644}" destId="{A62A7B0C-A20B-4956-A5B2-618B47A5025C}" srcOrd="0" destOrd="0" presId="urn:microsoft.com/office/officeart/2005/8/layout/hierarchy1"/>
    <dgm:cxn modelId="{323EEC95-1936-4CA6-BA28-765AFE6B70DB}" type="presParOf" srcId="{A62A7B0C-A20B-4956-A5B2-618B47A5025C}" destId="{BB34FCC3-DD39-4DF4-AFBF-745BF4F03E64}" srcOrd="0" destOrd="0" presId="urn:microsoft.com/office/officeart/2005/8/layout/hierarchy1"/>
    <dgm:cxn modelId="{559AEEB4-734D-4978-9DD0-9905101C40E0}" type="presParOf" srcId="{A62A7B0C-A20B-4956-A5B2-618B47A5025C}" destId="{8AA81688-83DD-4D09-8BF8-FDB4FF5EC957}" srcOrd="1" destOrd="0" presId="urn:microsoft.com/office/officeart/2005/8/layout/hierarchy1"/>
    <dgm:cxn modelId="{367B321C-1F4B-4416-8F45-94B624F3707E}" type="presParOf" srcId="{3589F3C7-6D40-406C-B348-C6585C0A4644}" destId="{F63DF69A-125E-44EE-BB4F-67A1D47875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A68E9-39F4-4107-A46B-AB31AF3E4793}">
      <dsp:nvSpPr>
        <dsp:cNvPr id="0" name=""/>
        <dsp:cNvSpPr/>
      </dsp:nvSpPr>
      <dsp:spPr>
        <a:xfrm>
          <a:off x="3680318" y="1147244"/>
          <a:ext cx="91440" cy="213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939EF-BC3D-4FAF-ACFA-C9352FCEAC12}">
      <dsp:nvSpPr>
        <dsp:cNvPr id="0" name=""/>
        <dsp:cNvSpPr/>
      </dsp:nvSpPr>
      <dsp:spPr>
        <a:xfrm>
          <a:off x="2379630" y="467308"/>
          <a:ext cx="1346408" cy="21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"/>
              </a:lnTo>
              <a:lnTo>
                <a:pt x="1346408" y="145554"/>
              </a:lnTo>
              <a:lnTo>
                <a:pt x="1346408" y="213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72EE2-AE59-4B4F-BE31-3BD06898E9BC}">
      <dsp:nvSpPr>
        <dsp:cNvPr id="0" name=""/>
        <dsp:cNvSpPr/>
      </dsp:nvSpPr>
      <dsp:spPr>
        <a:xfrm>
          <a:off x="2828432" y="1827180"/>
          <a:ext cx="448802" cy="21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"/>
              </a:lnTo>
              <a:lnTo>
                <a:pt x="448802" y="145554"/>
              </a:lnTo>
              <a:lnTo>
                <a:pt x="448802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F2D0E-BEEC-4FA1-BDAE-D06FD55F5321}">
      <dsp:nvSpPr>
        <dsp:cNvPr id="0" name=""/>
        <dsp:cNvSpPr/>
      </dsp:nvSpPr>
      <dsp:spPr>
        <a:xfrm>
          <a:off x="2379630" y="1827180"/>
          <a:ext cx="448802" cy="213589"/>
        </a:xfrm>
        <a:custGeom>
          <a:avLst/>
          <a:gdLst/>
          <a:ahLst/>
          <a:cxnLst/>
          <a:rect l="0" t="0" r="0" b="0"/>
          <a:pathLst>
            <a:path>
              <a:moveTo>
                <a:pt x="448802" y="0"/>
              </a:moveTo>
              <a:lnTo>
                <a:pt x="448802" y="145554"/>
              </a:lnTo>
              <a:lnTo>
                <a:pt x="0" y="145554"/>
              </a:lnTo>
              <a:lnTo>
                <a:pt x="0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C2D91-EED1-4CFA-990E-CA2E061DD855}">
      <dsp:nvSpPr>
        <dsp:cNvPr id="0" name=""/>
        <dsp:cNvSpPr/>
      </dsp:nvSpPr>
      <dsp:spPr>
        <a:xfrm>
          <a:off x="2782712" y="1147244"/>
          <a:ext cx="91440" cy="213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DD71E-5BE3-4DED-A15E-0D0796D09F57}">
      <dsp:nvSpPr>
        <dsp:cNvPr id="0" name=""/>
        <dsp:cNvSpPr/>
      </dsp:nvSpPr>
      <dsp:spPr>
        <a:xfrm>
          <a:off x="2379630" y="467308"/>
          <a:ext cx="448802" cy="21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"/>
              </a:lnTo>
              <a:lnTo>
                <a:pt x="448802" y="145554"/>
              </a:lnTo>
              <a:lnTo>
                <a:pt x="448802" y="213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DC7F3-8D6A-4C89-A41F-2949411C1E23}">
      <dsp:nvSpPr>
        <dsp:cNvPr id="0" name=""/>
        <dsp:cNvSpPr/>
      </dsp:nvSpPr>
      <dsp:spPr>
        <a:xfrm>
          <a:off x="1436304" y="1827180"/>
          <a:ext cx="91440" cy="213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0B771-613F-4C46-8618-4FD277A06C1C}">
      <dsp:nvSpPr>
        <dsp:cNvPr id="0" name=""/>
        <dsp:cNvSpPr/>
      </dsp:nvSpPr>
      <dsp:spPr>
        <a:xfrm>
          <a:off x="1033221" y="1147244"/>
          <a:ext cx="448802" cy="21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4"/>
              </a:lnTo>
              <a:lnTo>
                <a:pt x="448802" y="145554"/>
              </a:lnTo>
              <a:lnTo>
                <a:pt x="448802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301F8-EBD9-4B4A-9DFC-08AB41E5FF65}">
      <dsp:nvSpPr>
        <dsp:cNvPr id="0" name=""/>
        <dsp:cNvSpPr/>
      </dsp:nvSpPr>
      <dsp:spPr>
        <a:xfrm>
          <a:off x="538699" y="1827180"/>
          <a:ext cx="91440" cy="213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4D619-3427-4531-9D9E-D2774C6FB071}">
      <dsp:nvSpPr>
        <dsp:cNvPr id="0" name=""/>
        <dsp:cNvSpPr/>
      </dsp:nvSpPr>
      <dsp:spPr>
        <a:xfrm>
          <a:off x="584419" y="1147244"/>
          <a:ext cx="448802" cy="213589"/>
        </a:xfrm>
        <a:custGeom>
          <a:avLst/>
          <a:gdLst/>
          <a:ahLst/>
          <a:cxnLst/>
          <a:rect l="0" t="0" r="0" b="0"/>
          <a:pathLst>
            <a:path>
              <a:moveTo>
                <a:pt x="448802" y="0"/>
              </a:moveTo>
              <a:lnTo>
                <a:pt x="448802" y="145554"/>
              </a:lnTo>
              <a:lnTo>
                <a:pt x="0" y="145554"/>
              </a:lnTo>
              <a:lnTo>
                <a:pt x="0" y="213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8510-BE32-4B94-9681-CC6259B0A1EE}">
      <dsp:nvSpPr>
        <dsp:cNvPr id="0" name=""/>
        <dsp:cNvSpPr/>
      </dsp:nvSpPr>
      <dsp:spPr>
        <a:xfrm>
          <a:off x="1033221" y="467308"/>
          <a:ext cx="1346408" cy="213589"/>
        </a:xfrm>
        <a:custGeom>
          <a:avLst/>
          <a:gdLst/>
          <a:ahLst/>
          <a:cxnLst/>
          <a:rect l="0" t="0" r="0" b="0"/>
          <a:pathLst>
            <a:path>
              <a:moveTo>
                <a:pt x="1346408" y="0"/>
              </a:moveTo>
              <a:lnTo>
                <a:pt x="1346408" y="145554"/>
              </a:lnTo>
              <a:lnTo>
                <a:pt x="0" y="145554"/>
              </a:lnTo>
              <a:lnTo>
                <a:pt x="0" y="213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B2976-BF4F-4C45-9F2B-5FB552D348EE}">
      <dsp:nvSpPr>
        <dsp:cNvPr id="0" name=""/>
        <dsp:cNvSpPr/>
      </dsp:nvSpPr>
      <dsp:spPr>
        <a:xfrm>
          <a:off x="2012427" y="961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54B10-50EB-436C-8DB4-659EB4DCAC1D}">
      <dsp:nvSpPr>
        <dsp:cNvPr id="0" name=""/>
        <dsp:cNvSpPr/>
      </dsp:nvSpPr>
      <dsp:spPr>
        <a:xfrm>
          <a:off x="2094028" y="78481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root</a:t>
          </a:r>
          <a:endParaRPr lang="en-US" sz="1200" kern="1200" dirty="0"/>
        </a:p>
      </dsp:txBody>
      <dsp:txXfrm>
        <a:off x="2107687" y="92140"/>
        <a:ext cx="707086" cy="439028"/>
      </dsp:txXfrm>
    </dsp:sp>
    <dsp:sp modelId="{1CF472D0-D024-440B-9559-F0246144FE25}">
      <dsp:nvSpPr>
        <dsp:cNvPr id="0" name=""/>
        <dsp:cNvSpPr/>
      </dsp:nvSpPr>
      <dsp:spPr>
        <a:xfrm>
          <a:off x="666019" y="680897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F04C50-B98F-481D-9597-B9685A17A54D}">
      <dsp:nvSpPr>
        <dsp:cNvPr id="0" name=""/>
        <dsp:cNvSpPr/>
      </dsp:nvSpPr>
      <dsp:spPr>
        <a:xfrm>
          <a:off x="747620" y="758417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Module</a:t>
          </a:r>
          <a:endParaRPr lang="en-US" sz="1200" kern="1200" dirty="0"/>
        </a:p>
      </dsp:txBody>
      <dsp:txXfrm>
        <a:off x="761279" y="772076"/>
        <a:ext cx="707086" cy="439028"/>
      </dsp:txXfrm>
    </dsp:sp>
    <dsp:sp modelId="{5D3A8F4C-A856-4BD0-AC8E-267292F6CAAF}">
      <dsp:nvSpPr>
        <dsp:cNvPr id="0" name=""/>
        <dsp:cNvSpPr/>
      </dsp:nvSpPr>
      <dsp:spPr>
        <a:xfrm>
          <a:off x="217217" y="1360833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2F2AC0-A693-4FF9-8507-AFC15901C1AF}">
      <dsp:nvSpPr>
        <dsp:cNvPr id="0" name=""/>
        <dsp:cNvSpPr/>
      </dsp:nvSpPr>
      <dsp:spPr>
        <a:xfrm>
          <a:off x="298817" y="1438353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Struct</a:t>
          </a:r>
          <a:endParaRPr lang="en-US" sz="1200" kern="1200" dirty="0"/>
        </a:p>
      </dsp:txBody>
      <dsp:txXfrm>
        <a:off x="312476" y="1452012"/>
        <a:ext cx="707086" cy="439028"/>
      </dsp:txXfrm>
    </dsp:sp>
    <dsp:sp modelId="{77DA355F-B37E-448C-B8D2-BEF0FD4980BF}">
      <dsp:nvSpPr>
        <dsp:cNvPr id="0" name=""/>
        <dsp:cNvSpPr/>
      </dsp:nvSpPr>
      <dsp:spPr>
        <a:xfrm>
          <a:off x="217217" y="2040769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D27408-EEB8-4750-B1EB-36889F1D7955}">
      <dsp:nvSpPr>
        <dsp:cNvPr id="0" name=""/>
        <dsp:cNvSpPr/>
      </dsp:nvSpPr>
      <dsp:spPr>
        <a:xfrm>
          <a:off x="298817" y="2118289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member</a:t>
          </a:r>
          <a:endParaRPr lang="en-US" sz="1200" kern="1200" dirty="0"/>
        </a:p>
      </dsp:txBody>
      <dsp:txXfrm>
        <a:off x="312476" y="2131948"/>
        <a:ext cx="707086" cy="439028"/>
      </dsp:txXfrm>
    </dsp:sp>
    <dsp:sp modelId="{9C88A81F-66CE-4C01-880C-29DBB1A9778A}">
      <dsp:nvSpPr>
        <dsp:cNvPr id="0" name=""/>
        <dsp:cNvSpPr/>
      </dsp:nvSpPr>
      <dsp:spPr>
        <a:xfrm>
          <a:off x="1114822" y="1360833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BD52A3-7B83-433C-96E0-5D442F0C4548}">
      <dsp:nvSpPr>
        <dsp:cNvPr id="0" name=""/>
        <dsp:cNvSpPr/>
      </dsp:nvSpPr>
      <dsp:spPr>
        <a:xfrm>
          <a:off x="1196422" y="1438353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union</a:t>
          </a:r>
          <a:endParaRPr lang="en-US" sz="1200" kern="1200" dirty="0"/>
        </a:p>
      </dsp:txBody>
      <dsp:txXfrm>
        <a:off x="1210081" y="1452012"/>
        <a:ext cx="707086" cy="439028"/>
      </dsp:txXfrm>
    </dsp:sp>
    <dsp:sp modelId="{DD6744BC-79BE-4778-95E5-1B893D3A1897}">
      <dsp:nvSpPr>
        <dsp:cNvPr id="0" name=""/>
        <dsp:cNvSpPr/>
      </dsp:nvSpPr>
      <dsp:spPr>
        <a:xfrm>
          <a:off x="1114822" y="2040769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3828FA-F44B-4015-A986-D399E5C1599D}">
      <dsp:nvSpPr>
        <dsp:cNvPr id="0" name=""/>
        <dsp:cNvSpPr/>
      </dsp:nvSpPr>
      <dsp:spPr>
        <a:xfrm>
          <a:off x="1196422" y="2118289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member</a:t>
          </a:r>
          <a:endParaRPr lang="en-US" sz="1200" kern="1200" dirty="0"/>
        </a:p>
      </dsp:txBody>
      <dsp:txXfrm>
        <a:off x="1210081" y="2131948"/>
        <a:ext cx="707086" cy="439028"/>
      </dsp:txXfrm>
    </dsp:sp>
    <dsp:sp modelId="{0A8C00DC-73CF-4AC5-94E9-9453FE97B5F7}">
      <dsp:nvSpPr>
        <dsp:cNvPr id="0" name=""/>
        <dsp:cNvSpPr/>
      </dsp:nvSpPr>
      <dsp:spPr>
        <a:xfrm>
          <a:off x="2461230" y="680897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FE8BC8-8C45-4D82-A9C8-5AE8BCD4B86E}">
      <dsp:nvSpPr>
        <dsp:cNvPr id="0" name=""/>
        <dsp:cNvSpPr/>
      </dsp:nvSpPr>
      <dsp:spPr>
        <a:xfrm>
          <a:off x="2542831" y="758417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Module</a:t>
          </a:r>
          <a:endParaRPr lang="en-US" sz="1200" kern="1200" dirty="0"/>
        </a:p>
      </dsp:txBody>
      <dsp:txXfrm>
        <a:off x="2556490" y="772076"/>
        <a:ext cx="707086" cy="439028"/>
      </dsp:txXfrm>
    </dsp:sp>
    <dsp:sp modelId="{53A74180-C391-4C90-8941-64DF280D0FB3}">
      <dsp:nvSpPr>
        <dsp:cNvPr id="0" name=""/>
        <dsp:cNvSpPr/>
      </dsp:nvSpPr>
      <dsp:spPr>
        <a:xfrm>
          <a:off x="2461230" y="1360833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C5F37A-1065-4B55-A045-C67BAFC98E75}">
      <dsp:nvSpPr>
        <dsp:cNvPr id="0" name=""/>
        <dsp:cNvSpPr/>
      </dsp:nvSpPr>
      <dsp:spPr>
        <a:xfrm>
          <a:off x="2542831" y="1438353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valuetype</a:t>
          </a:r>
          <a:endParaRPr lang="en-US" sz="1200" kern="1200" dirty="0"/>
        </a:p>
      </dsp:txBody>
      <dsp:txXfrm>
        <a:off x="2556490" y="1452012"/>
        <a:ext cx="707086" cy="439028"/>
      </dsp:txXfrm>
    </dsp:sp>
    <dsp:sp modelId="{F8BF0776-B688-40D9-937B-EA3E74C34110}">
      <dsp:nvSpPr>
        <dsp:cNvPr id="0" name=""/>
        <dsp:cNvSpPr/>
      </dsp:nvSpPr>
      <dsp:spPr>
        <a:xfrm>
          <a:off x="2012427" y="2040769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A7F5DC-0E08-4333-B4C2-A9FB6BEBB824}">
      <dsp:nvSpPr>
        <dsp:cNvPr id="0" name=""/>
        <dsp:cNvSpPr/>
      </dsp:nvSpPr>
      <dsp:spPr>
        <a:xfrm>
          <a:off x="2094028" y="2118289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member</a:t>
          </a:r>
          <a:endParaRPr lang="en-US" sz="1200" kern="1200" dirty="0"/>
        </a:p>
      </dsp:txBody>
      <dsp:txXfrm>
        <a:off x="2107687" y="2131948"/>
        <a:ext cx="707086" cy="439028"/>
      </dsp:txXfrm>
    </dsp:sp>
    <dsp:sp modelId="{4347FC2F-A9EB-4A7A-B9D7-FAB73CD7D47A}">
      <dsp:nvSpPr>
        <dsp:cNvPr id="0" name=""/>
        <dsp:cNvSpPr/>
      </dsp:nvSpPr>
      <dsp:spPr>
        <a:xfrm>
          <a:off x="2910033" y="2040769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F84E57-EED9-4B4D-875A-E1CC6E8CDA63}">
      <dsp:nvSpPr>
        <dsp:cNvPr id="0" name=""/>
        <dsp:cNvSpPr/>
      </dsp:nvSpPr>
      <dsp:spPr>
        <a:xfrm>
          <a:off x="2991633" y="2118289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member</a:t>
          </a:r>
          <a:endParaRPr lang="en-US" sz="1200" kern="1200" dirty="0"/>
        </a:p>
      </dsp:txBody>
      <dsp:txXfrm>
        <a:off x="3005292" y="2131948"/>
        <a:ext cx="707086" cy="439028"/>
      </dsp:txXfrm>
    </dsp:sp>
    <dsp:sp modelId="{414C3577-5C6C-476C-8396-F859ADCA7C14}">
      <dsp:nvSpPr>
        <dsp:cNvPr id="0" name=""/>
        <dsp:cNvSpPr/>
      </dsp:nvSpPr>
      <dsp:spPr>
        <a:xfrm>
          <a:off x="3358836" y="680897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BF078E-820A-4788-ABE6-AEC424EC4D99}">
      <dsp:nvSpPr>
        <dsp:cNvPr id="0" name=""/>
        <dsp:cNvSpPr/>
      </dsp:nvSpPr>
      <dsp:spPr>
        <a:xfrm>
          <a:off x="3440436" y="758417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Struct</a:t>
          </a:r>
          <a:endParaRPr lang="en-US" sz="1200" kern="1200" dirty="0"/>
        </a:p>
      </dsp:txBody>
      <dsp:txXfrm>
        <a:off x="3454095" y="772076"/>
        <a:ext cx="707086" cy="439028"/>
      </dsp:txXfrm>
    </dsp:sp>
    <dsp:sp modelId="{BB34FCC3-DD39-4DF4-AFBF-745BF4F03E64}">
      <dsp:nvSpPr>
        <dsp:cNvPr id="0" name=""/>
        <dsp:cNvSpPr/>
      </dsp:nvSpPr>
      <dsp:spPr>
        <a:xfrm>
          <a:off x="3358836" y="1360833"/>
          <a:ext cx="734404" cy="46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A81688-83DD-4D09-8BF8-FDB4FF5EC957}">
      <dsp:nvSpPr>
        <dsp:cNvPr id="0" name=""/>
        <dsp:cNvSpPr/>
      </dsp:nvSpPr>
      <dsp:spPr>
        <a:xfrm>
          <a:off x="3440436" y="1438353"/>
          <a:ext cx="734404" cy="466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member</a:t>
          </a:r>
          <a:endParaRPr lang="en-US" sz="1200" kern="1200" dirty="0"/>
        </a:p>
      </dsp:txBody>
      <dsp:txXfrm>
        <a:off x="3454095" y="1452012"/>
        <a:ext cx="707086" cy="43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ADDD2-D943-4B5F-BE8D-6EF0D02C7180}" type="datetimeFigureOut">
              <a:rPr lang="en-US"/>
              <a:pPr>
                <a:defRPr/>
              </a:pPr>
              <a:t>1/6/14</a:t>
            </a:fld>
            <a:endParaRPr lang="en-US" dirty="0"/>
          </a:p>
        </p:txBody>
      </p:sp>
      <p:sp>
        <p:nvSpPr>
          <p:cNvPr id="138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8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2CA536-6E51-412B-B0CE-F1D3971AE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4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DED2A7-D520-439B-BF6D-A01F2A9B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ED2A7-D520-439B-BF6D-A01F2A9B7B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9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TI-2012NewTemplate-p3BLUEtitleno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13" y="-130577"/>
            <a:ext cx="9408218" cy="7056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4723"/>
            <a:ext cx="6400800" cy="184806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77846"/>
            <a:ext cx="6400800" cy="70829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rti-logo-FINALv2-White-OrangeDot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204" y="702626"/>
            <a:ext cx="663004" cy="61281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6335251" y="1251945"/>
            <a:ext cx="1924957" cy="3541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ts val="24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systems. Working as one.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4042"/>
            <a:ext cx="2133600" cy="365125"/>
          </a:xfrm>
        </p:spPr>
        <p:txBody>
          <a:bodyPr/>
          <a:lstStyle/>
          <a:p>
            <a:fld id="{3225E677-0B01-4D14-BFD4-F6DEDD7B37E7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54042"/>
            <a:ext cx="2667000" cy="365125"/>
          </a:xfrm>
        </p:spPr>
        <p:txBody>
          <a:bodyPr/>
          <a:lstStyle/>
          <a:p>
            <a:fld id="{72521373-5A87-4CE2-A4F6-782832E35F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D745-96FE-42CF-BE21-26F7B421888A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A93D-F157-4FD3-8A58-2273D1F0BB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39B5-DED6-44E7-B453-A75B16820C3A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3633-9B4C-4812-A17E-49530DB33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Font typeface="Arial" pitchFamily="34" charset="0"/>
              <a:buChar char="•"/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677-0B01-4D14-BFD4-F6DEDD7B37E7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AD8F-5F72-437E-90CC-78440834E065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E5D9-C4AD-496E-87CD-71BAF4CFE2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AF5-ACA9-4993-8FBE-C20A01B5A857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D09-8765-4B7B-ABB9-FEF2359270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012B-73FC-4DF8-B4EF-F7A9068FF90C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F6E1-D1BE-4D7F-9012-56415739E6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4515-66D3-4B10-A3A1-3BF17827B0D3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CB0-EEE5-4F01-BE69-08204F3BEC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7031-2A36-49ED-B037-F12E4123BAB0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842-4197-4998-8BAD-A7412A50A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D150-8803-45D1-B178-3B02613C3C78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5176-AA85-4A2E-A5CF-5443E092C0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BA6E-7452-48DA-814F-2537CAF4E498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B17F-3A4F-4FD5-BEEC-03D77651D3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TI-2012NewTemplate-p3BLUEsubnologo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9514" y="-101379"/>
            <a:ext cx="9358685" cy="7019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79513" y="-101379"/>
            <a:ext cx="9358684" cy="70190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82296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4042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A766-9906-4922-BE38-43C741A29490}" type="datetime1">
              <a:rPr lang="en-US"/>
              <a:pPr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54042"/>
            <a:ext cx="2667000" cy="3651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392-CDF6-4536-B6F7-B6C28C8B62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ti-logo-FINALv2-White-OrangeDot.ep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41566" y="274638"/>
            <a:ext cx="389831" cy="36032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435927" y="6492875"/>
            <a:ext cx="2260519" cy="3651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© 2013 Copyright,</a:t>
            </a:r>
            <a:r>
              <a:rPr lang="en-US" baseline="0" dirty="0" smtClean="0"/>
              <a:t> </a:t>
            </a:r>
            <a:r>
              <a:rPr lang="en-US" dirty="0" smtClean="0"/>
              <a:t>Real-Time Innovations,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6" r:id="rId1"/>
    <p:sldLayoutId id="2147485657" r:id="rId2"/>
    <p:sldLayoutId id="2147485658" r:id="rId3"/>
    <p:sldLayoutId id="2147485659" r:id="rId4"/>
    <p:sldLayoutId id="2147485660" r:id="rId5"/>
    <p:sldLayoutId id="2147485661" r:id="rId6"/>
    <p:sldLayoutId id="2147485662" r:id="rId7"/>
    <p:sldLayoutId id="2147485663" r:id="rId8"/>
    <p:sldLayoutId id="2147485664" r:id="rId9"/>
    <p:sldLayoutId id="2147485665" r:id="rId10"/>
    <p:sldLayoutId id="214748566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600" kern="120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elocity.apache.org/" TargetMode="External"/><Relationship Id="rId4" Type="http://schemas.openxmlformats.org/officeDocument/2006/relationships/hyperlink" Target="http://logging.apache.org/log4j/1.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tl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7021" y="2635128"/>
            <a:ext cx="5514830" cy="825500"/>
          </a:xfrm>
        </p:spPr>
        <p:txBody>
          <a:bodyPr/>
          <a:lstStyle/>
          <a:p>
            <a:r>
              <a:rPr lang="en-US" dirty="0" smtClean="0"/>
              <a:t>RTI Code Generator 2.0 </a:t>
            </a:r>
            <a:br>
              <a:rPr lang="en-US" dirty="0" smtClean="0"/>
            </a:br>
            <a:r>
              <a:rPr lang="en-US" dirty="0" smtClean="0"/>
              <a:t>Architecture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5477" y="128588"/>
            <a:ext cx="8057585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Templates: The Velocity Template Language (VTL) (III)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406" y="1360693"/>
            <a:ext cx="8264525" cy="50557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VTL </a:t>
            </a:r>
            <a:r>
              <a:rPr lang="en-US" sz="2000" dirty="0" smtClean="0"/>
              <a:t>templates are intuitive to read because they resemble the file that will be generated</a:t>
            </a:r>
            <a:endParaRPr lang="en-US" sz="1600" dirty="0" smtClean="0"/>
          </a:p>
          <a:p>
            <a:r>
              <a:rPr lang="en-US" sz="2000" dirty="0" smtClean="0"/>
              <a:t>Code generation using Velocity involves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/>
            <a:r>
              <a:rPr lang="en-US" sz="1600" dirty="0" smtClean="0"/>
              <a:t>Loading </a:t>
            </a:r>
            <a:r>
              <a:rPr lang="en-US" sz="1600" dirty="0" smtClean="0"/>
              <a:t>the Velocity Engine</a:t>
            </a:r>
          </a:p>
          <a:p>
            <a:pPr lvl="1"/>
            <a:r>
              <a:rPr lang="en-US" sz="1600" dirty="0" smtClean="0"/>
              <a:t>Parsing </a:t>
            </a:r>
            <a:r>
              <a:rPr lang="en-US" sz="1600" dirty="0" smtClean="0"/>
              <a:t>the </a:t>
            </a:r>
            <a:r>
              <a:rPr lang="en-US" sz="1600" dirty="0" smtClean="0"/>
              <a:t>templates</a:t>
            </a:r>
            <a:endParaRPr lang="en-US" sz="1600" dirty="0" smtClean="0"/>
          </a:p>
          <a:p>
            <a:pPr lvl="1"/>
            <a:r>
              <a:rPr lang="en-US" sz="1600" dirty="0" smtClean="0"/>
              <a:t>Creating </a:t>
            </a:r>
            <a:r>
              <a:rPr lang="en-US" sz="1600" dirty="0" smtClean="0"/>
              <a:t>the Velocity </a:t>
            </a:r>
            <a:r>
              <a:rPr lang="en-US" sz="1600" dirty="0" smtClean="0"/>
              <a:t>Context</a:t>
            </a:r>
            <a:endParaRPr lang="en-US" sz="1600" dirty="0" smtClean="0"/>
          </a:p>
          <a:p>
            <a:pPr lvl="2"/>
            <a:r>
              <a:rPr lang="en-US" sz="1400" dirty="0" smtClean="0"/>
              <a:t>The </a:t>
            </a:r>
            <a:r>
              <a:rPr lang="en-US" sz="1400" dirty="0" smtClean="0"/>
              <a:t>context contains </a:t>
            </a:r>
            <a:r>
              <a:rPr lang="en-US" sz="1400" dirty="0" smtClean="0"/>
              <a:t>all the variables </a:t>
            </a:r>
            <a:r>
              <a:rPr lang="en-US" sz="1400" dirty="0" smtClean="0"/>
              <a:t>that the </a:t>
            </a:r>
            <a:r>
              <a:rPr lang="en-US" sz="1400" dirty="0" smtClean="0"/>
              <a:t>templates </a:t>
            </a:r>
            <a:r>
              <a:rPr lang="en-US" sz="1400" dirty="0" smtClean="0"/>
              <a:t>use</a:t>
            </a:r>
            <a:endParaRPr lang="en-US" sz="1400" dirty="0" smtClean="0"/>
          </a:p>
          <a:p>
            <a:pPr lvl="2"/>
            <a:r>
              <a:rPr lang="en-US" sz="1400" dirty="0" smtClean="0"/>
              <a:t>When generating </a:t>
            </a:r>
            <a:r>
              <a:rPr lang="en-US" sz="1400" dirty="0" smtClean="0"/>
              <a:t>from the </a:t>
            </a:r>
            <a:r>
              <a:rPr lang="en-US" sz="1400" dirty="0" smtClean="0"/>
              <a:t>templates</a:t>
            </a:r>
            <a:r>
              <a:rPr lang="en-US" sz="1400" dirty="0" smtClean="0"/>
              <a:t>, Velocity will replace a variable with its value from the Velocity Context </a:t>
            </a:r>
            <a:endParaRPr lang="en-US" sz="1400" dirty="0" smtClean="0"/>
          </a:p>
          <a:p>
            <a:pPr lvl="1"/>
            <a:r>
              <a:rPr lang="en-US" sz="1600" dirty="0" smtClean="0"/>
              <a:t>Create </a:t>
            </a:r>
            <a:r>
              <a:rPr lang="en-US" sz="1600" dirty="0" smtClean="0"/>
              <a:t>the Writer</a:t>
            </a:r>
          </a:p>
          <a:p>
            <a:pPr lvl="2"/>
            <a:r>
              <a:rPr lang="en-US" sz="1400" dirty="0" smtClean="0"/>
              <a:t>The writer </a:t>
            </a:r>
            <a:r>
              <a:rPr lang="en-US" sz="1400" dirty="0" smtClean="0"/>
              <a:t>resolves the templates by merging them with the Velocity Context</a:t>
            </a:r>
            <a:endParaRPr lang="en-US" sz="14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5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846" y="128588"/>
            <a:ext cx="8090308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Templates: The Velocity Template Language (VTL) (IV)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406" y="1277565"/>
            <a:ext cx="8264525" cy="47688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Variable values can be of any type in the Velocity Context </a:t>
            </a:r>
            <a:r>
              <a:rPr lang="en-US" sz="1800" dirty="0" smtClean="0"/>
              <a:t>(string, list, map…)</a:t>
            </a:r>
          </a:p>
          <a:p>
            <a:pPr lvl="1"/>
            <a:r>
              <a:rPr lang="en-US" sz="1600" dirty="0"/>
              <a:t>V</a:t>
            </a:r>
            <a:r>
              <a:rPr lang="en-US" sz="1600" dirty="0" smtClean="0"/>
              <a:t>ariables </a:t>
            </a:r>
            <a:r>
              <a:rPr lang="en-US" sz="1600" dirty="0" smtClean="0"/>
              <a:t>are </a:t>
            </a:r>
            <a:r>
              <a:rPr lang="en-US" sz="1600" dirty="0" smtClean="0"/>
              <a:t>referred with this syntax “</a:t>
            </a:r>
            <a:r>
              <a:rPr lang="en-US" sz="1600" i="1" dirty="0" smtClean="0"/>
              <a:t>$</a:t>
            </a:r>
            <a:r>
              <a:rPr lang="en-US" sz="1600" i="1" dirty="0" smtClean="0"/>
              <a:t>{</a:t>
            </a:r>
            <a:r>
              <a:rPr lang="en-US" sz="1600" i="1" dirty="0" err="1" smtClean="0"/>
              <a:t>variableName</a:t>
            </a:r>
            <a:r>
              <a:rPr lang="en-US" sz="1600" i="1" dirty="0" smtClean="0"/>
              <a:t>}”</a:t>
            </a:r>
            <a:endParaRPr lang="en-US" sz="1600" i="1" dirty="0" smtClean="0"/>
          </a:p>
          <a:p>
            <a:r>
              <a:rPr lang="en-US" sz="1800" dirty="0" smtClean="0"/>
              <a:t>Control statements in </a:t>
            </a:r>
            <a:r>
              <a:rPr lang="en-US" sz="1800" dirty="0" smtClean="0"/>
              <a:t>the templates</a:t>
            </a:r>
          </a:p>
          <a:p>
            <a:pPr lvl="1"/>
            <a:r>
              <a:rPr lang="en-US" sz="1600" dirty="0" smtClean="0"/>
              <a:t>#</a:t>
            </a:r>
            <a:r>
              <a:rPr lang="en-US" sz="1600" dirty="0" err="1" smtClean="0"/>
              <a:t>foreach</a:t>
            </a:r>
            <a:r>
              <a:rPr lang="en-US" sz="1600" dirty="0" smtClean="0"/>
              <a:t>. To access to each of the elements of a list. </a:t>
            </a:r>
          </a:p>
          <a:p>
            <a:pPr lvl="1"/>
            <a:r>
              <a:rPr lang="en-US" sz="1600" dirty="0" smtClean="0"/>
              <a:t>#if, #</a:t>
            </a:r>
            <a:r>
              <a:rPr lang="en-US" sz="1600" dirty="0" err="1" smtClean="0"/>
              <a:t>elseif</a:t>
            </a:r>
            <a:r>
              <a:rPr lang="en-US" sz="1600" dirty="0" smtClean="0"/>
              <a:t>, #else. </a:t>
            </a:r>
          </a:p>
          <a:p>
            <a:pPr lvl="1"/>
            <a:r>
              <a:rPr lang="en-US" sz="1600" dirty="0" smtClean="0"/>
              <a:t>Java methods can be invoked from the templates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You can use #macro to organize the code. The macros can be in the same file or in other file, as long as it’s loaded in the emitter. </a:t>
            </a:r>
          </a:p>
          <a:p>
            <a:r>
              <a:rPr lang="en-US" sz="1800" dirty="0" smtClean="0"/>
              <a:t>Watch out for reserved characters:</a:t>
            </a:r>
          </a:p>
          <a:p>
            <a:pPr lvl="1"/>
            <a:r>
              <a:rPr lang="en-US" sz="1600" dirty="0" smtClean="0"/>
              <a:t>‘$’ </a:t>
            </a:r>
            <a:r>
              <a:rPr lang="en-US" sz="1600" dirty="0" smtClean="0"/>
              <a:t>indicates the beginning of a variable.</a:t>
            </a:r>
          </a:p>
          <a:p>
            <a:pPr lvl="2"/>
            <a:r>
              <a:rPr lang="en-US" sz="1400" dirty="0" smtClean="0"/>
              <a:t>If you need to use this character, just make sure that you don’t have any variable named the same than the string that is just after the </a:t>
            </a:r>
            <a:r>
              <a:rPr lang="en-US" sz="1400" dirty="0" smtClean="0"/>
              <a:t>‘$’</a:t>
            </a:r>
            <a:endParaRPr lang="en-US" sz="1400" dirty="0" smtClean="0"/>
          </a:p>
          <a:p>
            <a:pPr lvl="1"/>
            <a:r>
              <a:rPr lang="en-US" sz="1600" dirty="0" smtClean="0"/>
              <a:t>‘#’ </a:t>
            </a:r>
            <a:r>
              <a:rPr lang="en-US" sz="1600" dirty="0" smtClean="0"/>
              <a:t>indicates the beginning of an instruction. </a:t>
            </a:r>
          </a:p>
          <a:p>
            <a:pPr lvl="2"/>
            <a:r>
              <a:rPr lang="en-US" sz="1400" dirty="0" smtClean="0"/>
              <a:t>If you need to use this character, replace it </a:t>
            </a:r>
            <a:r>
              <a:rPr lang="en-US" sz="1400" dirty="0" smtClean="0"/>
              <a:t>with the </a:t>
            </a:r>
            <a:r>
              <a:rPr lang="en-US" sz="1400" dirty="0" smtClean="0"/>
              <a:t>variable ${POUND_CHAR} that is included in the </a:t>
            </a:r>
            <a:r>
              <a:rPr lang="en-US" sz="1400" dirty="0" smtClean="0"/>
              <a:t>Velocity Context by </a:t>
            </a:r>
            <a:r>
              <a:rPr lang="en-US" sz="1400" dirty="0" smtClean="0"/>
              <a:t>the code generator.</a:t>
            </a:r>
            <a:endParaRPr lang="en-US" sz="1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0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5380" y="331789"/>
            <a:ext cx="7756609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Location and Organization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3066" y="1203557"/>
            <a:ext cx="8264525" cy="47688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Under resource/rtiddsgen/templates we can find one folder for each of the languages.</a:t>
            </a:r>
          </a:p>
          <a:p>
            <a:r>
              <a:rPr lang="en-US" dirty="0" smtClean="0"/>
              <a:t>Inside each of these folders, we find the templates necessary to generate code.</a:t>
            </a:r>
          </a:p>
          <a:p>
            <a:r>
              <a:rPr lang="en-US" dirty="0" smtClean="0"/>
              <a:t>These templates are divided in </a:t>
            </a:r>
            <a:r>
              <a:rPr lang="en-US" dirty="0" smtClean="0"/>
              <a:t>source code and </a:t>
            </a:r>
            <a:r>
              <a:rPr lang="en-US" dirty="0" smtClean="0"/>
              <a:t>utility</a:t>
            </a:r>
            <a:r>
              <a:rPr lang="en-US" dirty="0" smtClean="0"/>
              <a:t> templates.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source code</a:t>
            </a:r>
            <a:r>
              <a:rPr lang="en-US" dirty="0" smtClean="0"/>
              <a:t> </a:t>
            </a:r>
            <a:r>
              <a:rPr lang="en-US" dirty="0" smtClean="0"/>
              <a:t>templates have most of the code that will be output.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/>
              <a:t>source code</a:t>
            </a:r>
            <a:r>
              <a:rPr lang="en-US" dirty="0" smtClean="0"/>
              <a:t> </a:t>
            </a:r>
            <a:r>
              <a:rPr lang="en-US" dirty="0" smtClean="0"/>
              <a:t>template is directly associated to a source file.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utility</a:t>
            </a:r>
            <a:r>
              <a:rPr lang="en-US" dirty="0" smtClean="0"/>
              <a:t> </a:t>
            </a:r>
            <a:r>
              <a:rPr lang="en-US" dirty="0" smtClean="0"/>
              <a:t>templates contain </a:t>
            </a:r>
            <a:r>
              <a:rPr lang="en-US" dirty="0" smtClean="0"/>
              <a:t>utility logic (macros) that assist in </a:t>
            </a:r>
            <a:r>
              <a:rPr lang="en-US" dirty="0" smtClean="0"/>
              <a:t>generating code</a:t>
            </a:r>
          </a:p>
          <a:p>
            <a:pPr lvl="1"/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more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check</a:t>
            </a:r>
            <a:r>
              <a:rPr lang="es-ES" dirty="0" smtClean="0"/>
              <a:t> RTI_rtiddsgen_template_variables.xlsx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Emitters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84" y="1334282"/>
            <a:ext cx="8264525" cy="47688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tasks of an emitter are:</a:t>
            </a:r>
          </a:p>
          <a:p>
            <a:pPr lvl="1"/>
            <a:r>
              <a:rPr lang="en-US" dirty="0" smtClean="0"/>
              <a:t>Loading the templates</a:t>
            </a:r>
          </a:p>
          <a:p>
            <a:pPr lvl="1"/>
            <a:r>
              <a:rPr lang="en-US" dirty="0" smtClean="0"/>
              <a:t>Getting the data from the AST and transform it into a set of variables that will be used in the templates.</a:t>
            </a:r>
          </a:p>
          <a:p>
            <a:pPr lvl="1"/>
            <a:r>
              <a:rPr lang="en-US" dirty="0" smtClean="0"/>
              <a:t>Adding the variables to the </a:t>
            </a:r>
            <a:r>
              <a:rPr lang="en-US" dirty="0" smtClean="0"/>
              <a:t>Velocity Context</a:t>
            </a:r>
            <a:endParaRPr lang="en-US" dirty="0" smtClean="0"/>
          </a:p>
          <a:p>
            <a:pPr lvl="1"/>
            <a:r>
              <a:rPr lang="en-US" dirty="0" smtClean="0"/>
              <a:t>Producing the output files by merging the </a:t>
            </a:r>
            <a:r>
              <a:rPr lang="en-US" dirty="0" smtClean="0"/>
              <a:t>Velocity Context </a:t>
            </a:r>
            <a:r>
              <a:rPr lang="en-US" dirty="0" smtClean="0"/>
              <a:t>with the templates</a:t>
            </a:r>
          </a:p>
          <a:p>
            <a:r>
              <a:rPr lang="en-US" dirty="0"/>
              <a:t>The </a:t>
            </a:r>
            <a:r>
              <a:rPr lang="en-US" dirty="0" err="1"/>
              <a:t>EmitterManager</a:t>
            </a:r>
            <a:r>
              <a:rPr lang="en-US" dirty="0"/>
              <a:t> is the </a:t>
            </a:r>
            <a:r>
              <a:rPr lang="en-US" dirty="0" smtClean="0"/>
              <a:t>object that creates the </a:t>
            </a:r>
            <a:r>
              <a:rPr lang="en-US" dirty="0" smtClean="0"/>
              <a:t>emitters</a:t>
            </a:r>
            <a:endParaRPr lang="en-US" dirty="0"/>
          </a:p>
          <a:p>
            <a:pPr lvl="1"/>
            <a:r>
              <a:rPr lang="en-US" dirty="0" smtClean="0"/>
              <a:t>There is </a:t>
            </a:r>
            <a:r>
              <a:rPr lang="en-US" dirty="0" smtClean="0"/>
              <a:t>one emitter </a:t>
            </a:r>
            <a:r>
              <a:rPr lang="en-US" dirty="0" smtClean="0"/>
              <a:t>for each language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Emitter</a:t>
            </a:r>
            <a:r>
              <a:rPr lang="es-ES" dirty="0" smtClean="0"/>
              <a:t> </a:t>
            </a:r>
            <a:r>
              <a:rPr lang="es-ES" dirty="0" err="1"/>
              <a:t>C</a:t>
            </a:r>
            <a:r>
              <a:rPr lang="es-ES" dirty="0" err="1" smtClean="0"/>
              <a:t>lass</a:t>
            </a:r>
            <a:r>
              <a:rPr lang="es-ES" dirty="0" smtClean="0"/>
              <a:t> </a:t>
            </a:r>
            <a:r>
              <a:rPr lang="es-ES" dirty="0" err="1"/>
              <a:t>D</a:t>
            </a:r>
            <a:r>
              <a:rPr lang="es-ES" dirty="0" err="1" smtClean="0"/>
              <a:t>iagram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700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9" y="1302514"/>
            <a:ext cx="6721983" cy="477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8 CuadroTexto"/>
          <p:cNvSpPr txBox="1"/>
          <p:nvPr/>
        </p:nvSpPr>
        <p:spPr>
          <a:xfrm>
            <a:off x="5791202" y="3867694"/>
            <a:ext cx="253153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Contains methods to </a:t>
            </a:r>
            <a:r>
              <a:rPr lang="en-US" sz="1200" dirty="0" smtClean="0"/>
              <a:t>initialize language-independent variables</a:t>
            </a:r>
            <a:endParaRPr lang="en-US" sz="1200" dirty="0"/>
          </a:p>
        </p:txBody>
      </p:sp>
      <p:sp>
        <p:nvSpPr>
          <p:cNvPr id="7" name="8 CuadroTexto"/>
          <p:cNvSpPr txBox="1"/>
          <p:nvPr/>
        </p:nvSpPr>
        <p:spPr>
          <a:xfrm>
            <a:off x="5291666" y="2826294"/>
            <a:ext cx="261564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Contains methods to get templates and emit the files (merge the </a:t>
            </a:r>
            <a:r>
              <a:rPr lang="en-US" sz="1200" dirty="0" smtClean="0"/>
              <a:t>Velocity Context </a:t>
            </a:r>
            <a:r>
              <a:rPr lang="en-US" sz="1200" dirty="0" smtClean="0"/>
              <a:t>with the templates)</a:t>
            </a:r>
            <a:endParaRPr lang="en-US" sz="1200" dirty="0"/>
          </a:p>
        </p:txBody>
      </p:sp>
      <p:sp>
        <p:nvSpPr>
          <p:cNvPr id="8" name="8 CuadroTexto"/>
          <p:cNvSpPr txBox="1"/>
          <p:nvPr/>
        </p:nvSpPr>
        <p:spPr>
          <a:xfrm>
            <a:off x="3170489" y="5931942"/>
            <a:ext cx="310726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Contains methods to </a:t>
            </a:r>
            <a:r>
              <a:rPr lang="en-US" sz="1200" dirty="0" smtClean="0"/>
              <a:t>initialize</a:t>
            </a:r>
            <a:r>
              <a:rPr lang="en-US" sz="1200" dirty="0" smtClean="0"/>
              <a:t> language</a:t>
            </a:r>
            <a:r>
              <a:rPr lang="en-US" sz="1200" dirty="0" smtClean="0"/>
              <a:t>-</a:t>
            </a:r>
            <a:r>
              <a:rPr lang="en-US" sz="1200" dirty="0" smtClean="0"/>
              <a:t>dependent variables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389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883"/>
            <a:ext cx="8229600" cy="1143000"/>
          </a:xfrm>
        </p:spPr>
        <p:txBody>
          <a:bodyPr/>
          <a:lstStyle/>
          <a:p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endParaRPr lang="es-ES" dirty="0"/>
          </a:p>
        </p:txBody>
      </p:sp>
      <p:sp>
        <p:nvSpPr>
          <p:cNvPr id="145" name="Text Placeholder 14"/>
          <p:cNvSpPr>
            <a:spLocks noGrp="1"/>
          </p:cNvSpPr>
          <p:nvPr>
            <p:ph type="body" idx="1"/>
          </p:nvPr>
        </p:nvSpPr>
        <p:spPr>
          <a:xfrm>
            <a:off x="530571" y="1170444"/>
            <a:ext cx="1877438" cy="639762"/>
          </a:xfrm>
          <a:noFill/>
          <a:ln>
            <a:noFill/>
          </a:ln>
        </p:spPr>
        <p:txBody>
          <a:bodyPr/>
          <a:lstStyle/>
          <a:p>
            <a:r>
              <a:rPr lang="es-ES" dirty="0" smtClean="0"/>
              <a:t>Java</a:t>
            </a:r>
            <a:endParaRPr lang="es-ES" dirty="0"/>
          </a:p>
        </p:txBody>
      </p:sp>
      <p:sp>
        <p:nvSpPr>
          <p:cNvPr id="14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3176987" y="1182122"/>
            <a:ext cx="1587514" cy="639762"/>
          </a:xfrm>
          <a:noFill/>
          <a:ln>
            <a:noFill/>
          </a:ln>
        </p:spPr>
        <p:txBody>
          <a:bodyPr/>
          <a:lstStyle/>
          <a:p>
            <a:r>
              <a:rPr lang="es-ES" dirty="0" smtClean="0"/>
              <a:t>C/C++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F6E1-D1BE-4D7F-9012-56415739E65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30571" y="1991879"/>
            <a:ext cx="1027263" cy="533296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Process</a:t>
            </a:r>
            <a:r>
              <a:rPr lang="es-ES" sz="1200" dirty="0" smtClean="0"/>
              <a:t> AST </a:t>
            </a:r>
            <a:r>
              <a:rPr lang="es-ES" sz="1200" dirty="0" err="1" smtClean="0"/>
              <a:t>Node</a:t>
            </a:r>
            <a:endParaRPr lang="es-ES" sz="1200" dirty="0"/>
          </a:p>
        </p:txBody>
      </p:sp>
      <p:cxnSp>
        <p:nvCxnSpPr>
          <p:cNvPr id="11" name="Straight Arrow Connector 10"/>
          <p:cNvCxnSpPr>
            <a:stCxn id="9" idx="2"/>
            <a:endCxn id="12" idx="0"/>
          </p:cNvCxnSpPr>
          <p:nvPr/>
        </p:nvCxnSpPr>
        <p:spPr>
          <a:xfrm flipH="1">
            <a:off x="1038814" y="2525175"/>
            <a:ext cx="5389" cy="54098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45194" y="3066161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Set </a:t>
            </a:r>
            <a:r>
              <a:rPr lang="es-ES" sz="1200" dirty="0" err="1" smtClean="0"/>
              <a:t>context</a:t>
            </a:r>
            <a:endParaRPr lang="es-E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519794" y="4251492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Emit</a:t>
            </a:r>
            <a:r>
              <a:rPr lang="es-ES" sz="1200" dirty="0" smtClean="0"/>
              <a:t> files</a:t>
            </a:r>
            <a:endParaRPr lang="es-E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58409" y="3718595"/>
            <a:ext cx="0" cy="4148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19794" y="5386047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Clean</a:t>
            </a:r>
            <a:r>
              <a:rPr lang="es-ES" sz="1200" dirty="0" smtClean="0"/>
              <a:t> </a:t>
            </a:r>
            <a:r>
              <a:rPr lang="es-ES" sz="1200" dirty="0" err="1" smtClean="0"/>
              <a:t>context</a:t>
            </a:r>
            <a:endParaRPr lang="es-E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38783" y="4910778"/>
            <a:ext cx="0" cy="4148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9" idx="3"/>
          </p:cNvCxnSpPr>
          <p:nvPr/>
        </p:nvCxnSpPr>
        <p:spPr>
          <a:xfrm flipV="1">
            <a:off x="1507034" y="2258527"/>
            <a:ext cx="50800" cy="3432761"/>
          </a:xfrm>
          <a:prstGeom prst="bentConnector3">
            <a:avLst>
              <a:gd name="adj1" fmla="val 5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2376269" y="2007244"/>
            <a:ext cx="1027263" cy="533296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Process</a:t>
            </a:r>
            <a:r>
              <a:rPr lang="es-ES" sz="1200" dirty="0" smtClean="0"/>
              <a:t> AST </a:t>
            </a:r>
            <a:r>
              <a:rPr lang="es-ES" sz="1200" dirty="0" err="1" smtClean="0"/>
              <a:t>Node</a:t>
            </a:r>
            <a:endParaRPr lang="es-E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232579" y="3409614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Set </a:t>
            </a:r>
            <a:r>
              <a:rPr lang="es-ES" sz="1200" dirty="0" err="1" smtClean="0"/>
              <a:t>context</a:t>
            </a:r>
            <a:endParaRPr lang="es-E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2229955" y="4605537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Emit</a:t>
            </a:r>
            <a:r>
              <a:rPr lang="es-ES" sz="1200" dirty="0" smtClean="0"/>
              <a:t> files</a:t>
            </a:r>
            <a:endParaRPr lang="es-ES" sz="1200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2726199" y="4020096"/>
            <a:ext cx="0" cy="56217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2242725" y="5678949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Clean</a:t>
            </a:r>
            <a:r>
              <a:rPr lang="es-ES" sz="1200" dirty="0" smtClean="0"/>
              <a:t> </a:t>
            </a:r>
            <a:r>
              <a:rPr lang="es-ES" sz="1200" dirty="0" err="1" smtClean="0"/>
              <a:t>context</a:t>
            </a:r>
            <a:endParaRPr lang="es-E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92334" y="5216019"/>
            <a:ext cx="0" cy="4148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80327" y="2652914"/>
            <a:ext cx="1053946" cy="5543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Store</a:t>
            </a:r>
            <a:r>
              <a:rPr lang="es-ES" sz="1200" dirty="0" smtClean="0"/>
              <a:t> in variable</a:t>
            </a:r>
            <a:endParaRPr lang="es-ES" sz="1200" dirty="0"/>
          </a:p>
        </p:txBody>
      </p:sp>
      <p:cxnSp>
        <p:nvCxnSpPr>
          <p:cNvPr id="39" name="Elbow Connector 38"/>
          <p:cNvCxnSpPr>
            <a:stCxn id="30" idx="2"/>
            <a:endCxn id="37" idx="1"/>
          </p:cNvCxnSpPr>
          <p:nvPr/>
        </p:nvCxnSpPr>
        <p:spPr>
          <a:xfrm rot="16200000" flipH="1">
            <a:off x="2940336" y="2490105"/>
            <a:ext cx="389557" cy="490426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3907300" y="4087927"/>
            <a:ext cx="1651000" cy="859479"/>
          </a:xfrm>
          <a:prstGeom prst="diamond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All</a:t>
            </a:r>
            <a:r>
              <a:rPr lang="es-ES" sz="1200" dirty="0" smtClean="0"/>
              <a:t> </a:t>
            </a:r>
            <a:r>
              <a:rPr lang="es-ES" sz="1200" dirty="0" err="1" smtClean="0"/>
              <a:t>nodes</a:t>
            </a:r>
            <a:r>
              <a:rPr lang="es-ES" sz="1200" dirty="0" smtClean="0"/>
              <a:t> </a:t>
            </a:r>
            <a:r>
              <a:rPr lang="es-ES" sz="1200" dirty="0" err="1" smtClean="0"/>
              <a:t>procesed</a:t>
            </a:r>
            <a:r>
              <a:rPr lang="es-ES" sz="1200" dirty="0" smtClean="0"/>
              <a:t>?</a:t>
            </a:r>
            <a:endParaRPr lang="es-ES" sz="1200" dirty="0"/>
          </a:p>
        </p:txBody>
      </p:sp>
      <p:cxnSp>
        <p:nvCxnSpPr>
          <p:cNvPr id="58" name="Elbow Connector 57"/>
          <p:cNvCxnSpPr>
            <a:stCxn id="49" idx="2"/>
          </p:cNvCxnSpPr>
          <p:nvPr/>
        </p:nvCxnSpPr>
        <p:spPr>
          <a:xfrm rot="5400000" flipH="1">
            <a:off x="3366978" y="3581584"/>
            <a:ext cx="1228810" cy="1502834"/>
          </a:xfrm>
          <a:prstGeom prst="bentConnector4">
            <a:avLst>
              <a:gd name="adj1" fmla="val -18603"/>
              <a:gd name="adj2" fmla="val 77465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9" idx="0"/>
            <a:endCxn id="30" idx="3"/>
          </p:cNvCxnSpPr>
          <p:nvPr/>
        </p:nvCxnSpPr>
        <p:spPr>
          <a:xfrm rot="16200000" flipV="1">
            <a:off x="3161149" y="2516276"/>
            <a:ext cx="1814035" cy="1329268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7" idx="3"/>
            <a:endCxn id="49" idx="1"/>
          </p:cNvCxnSpPr>
          <p:nvPr/>
        </p:nvCxnSpPr>
        <p:spPr>
          <a:xfrm flipH="1">
            <a:off x="3907300" y="2930097"/>
            <a:ext cx="526973" cy="1587570"/>
          </a:xfrm>
          <a:prstGeom prst="bentConnector5">
            <a:avLst>
              <a:gd name="adj1" fmla="val -43380"/>
              <a:gd name="adj2" fmla="val 45195"/>
              <a:gd name="adj3" fmla="val 14338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6160871" y="1928439"/>
            <a:ext cx="1027263" cy="533296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Process</a:t>
            </a:r>
            <a:r>
              <a:rPr lang="es-ES" sz="1200" dirty="0" smtClean="0"/>
              <a:t> AST </a:t>
            </a:r>
            <a:r>
              <a:rPr lang="es-ES" sz="1200" dirty="0" err="1" smtClean="0"/>
              <a:t>Node</a:t>
            </a:r>
            <a:endParaRPr lang="es-ES" sz="1200" dirty="0"/>
          </a:p>
        </p:txBody>
      </p:sp>
      <p:sp>
        <p:nvSpPr>
          <p:cNvPr id="125" name="Flowchart: Process 124"/>
          <p:cNvSpPr/>
          <p:nvPr/>
        </p:nvSpPr>
        <p:spPr>
          <a:xfrm>
            <a:off x="6017181" y="3330809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Set </a:t>
            </a:r>
            <a:r>
              <a:rPr lang="es-ES" sz="1200" dirty="0" err="1" smtClean="0"/>
              <a:t>context</a:t>
            </a:r>
            <a:endParaRPr lang="es-ES" sz="1200" dirty="0"/>
          </a:p>
        </p:txBody>
      </p:sp>
      <p:sp>
        <p:nvSpPr>
          <p:cNvPr id="126" name="Flowchart: Process 125"/>
          <p:cNvSpPr/>
          <p:nvPr/>
        </p:nvSpPr>
        <p:spPr>
          <a:xfrm>
            <a:off x="6014557" y="4526732"/>
            <a:ext cx="987240" cy="61048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Emit</a:t>
            </a:r>
            <a:r>
              <a:rPr lang="es-ES" sz="1200" dirty="0" smtClean="0"/>
              <a:t> files</a:t>
            </a:r>
            <a:endParaRPr lang="es-ES" sz="1200" dirty="0"/>
          </a:p>
        </p:txBody>
      </p:sp>
      <p:cxnSp>
        <p:nvCxnSpPr>
          <p:cNvPr id="127" name="Straight Arrow Connector 126"/>
          <p:cNvCxnSpPr>
            <a:stCxn id="125" idx="2"/>
          </p:cNvCxnSpPr>
          <p:nvPr/>
        </p:nvCxnSpPr>
        <p:spPr>
          <a:xfrm>
            <a:off x="6510801" y="3941291"/>
            <a:ext cx="0" cy="56217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050706" y="2578522"/>
            <a:ext cx="1053946" cy="5543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Store</a:t>
            </a:r>
            <a:r>
              <a:rPr lang="es-ES" sz="1200" dirty="0" smtClean="0"/>
              <a:t> in variable</a:t>
            </a:r>
            <a:endParaRPr lang="es-ES" sz="1200" dirty="0"/>
          </a:p>
        </p:txBody>
      </p:sp>
      <p:cxnSp>
        <p:nvCxnSpPr>
          <p:cNvPr id="131" name="Elbow Connector 130"/>
          <p:cNvCxnSpPr>
            <a:stCxn id="124" idx="2"/>
            <a:endCxn id="130" idx="1"/>
          </p:cNvCxnSpPr>
          <p:nvPr/>
        </p:nvCxnSpPr>
        <p:spPr>
          <a:xfrm rot="16200000" flipH="1">
            <a:off x="6665619" y="2470618"/>
            <a:ext cx="393970" cy="376203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iamond 131"/>
          <p:cNvSpPr/>
          <p:nvPr/>
        </p:nvSpPr>
        <p:spPr>
          <a:xfrm>
            <a:off x="7561494" y="3826993"/>
            <a:ext cx="1566321" cy="1041609"/>
          </a:xfrm>
          <a:prstGeom prst="diamond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Is</a:t>
            </a:r>
            <a:r>
              <a:rPr lang="es-ES" sz="1100" dirty="0" smtClean="0"/>
              <a:t> a module </a:t>
            </a:r>
            <a:r>
              <a:rPr lang="es-ES" sz="1100" dirty="0" err="1" smtClean="0"/>
              <a:t>or</a:t>
            </a:r>
            <a:r>
              <a:rPr lang="es-ES" sz="1100" dirty="0" smtClean="0"/>
              <a:t> top-</a:t>
            </a:r>
            <a:r>
              <a:rPr lang="es-ES" sz="1100" dirty="0" err="1" smtClean="0"/>
              <a:t>level</a:t>
            </a:r>
            <a:r>
              <a:rPr lang="es-ES" sz="1100" dirty="0" smtClean="0"/>
              <a:t> </a:t>
            </a:r>
            <a:r>
              <a:rPr lang="es-ES" sz="1100" dirty="0" err="1" smtClean="0"/>
              <a:t>type</a:t>
            </a:r>
            <a:r>
              <a:rPr lang="es-ES" sz="1100" dirty="0" smtClean="0"/>
              <a:t>?</a:t>
            </a:r>
            <a:endParaRPr lang="es-ES" sz="1100" dirty="0"/>
          </a:p>
        </p:txBody>
      </p:sp>
      <p:cxnSp>
        <p:nvCxnSpPr>
          <p:cNvPr id="133" name="Elbow Connector 132"/>
          <p:cNvCxnSpPr/>
          <p:nvPr/>
        </p:nvCxnSpPr>
        <p:spPr>
          <a:xfrm rot="5400000" flipH="1">
            <a:off x="7069287" y="3585070"/>
            <a:ext cx="1245229" cy="1354668"/>
          </a:xfrm>
          <a:prstGeom prst="bentConnector4">
            <a:avLst>
              <a:gd name="adj1" fmla="val -18358"/>
              <a:gd name="adj2" fmla="val 80469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2" idx="0"/>
            <a:endCxn id="124" idx="3"/>
          </p:cNvCxnSpPr>
          <p:nvPr/>
        </p:nvCxnSpPr>
        <p:spPr>
          <a:xfrm rot="16200000" flipV="1">
            <a:off x="6950442" y="2432779"/>
            <a:ext cx="1631906" cy="1156521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30" idx="3"/>
            <a:endCxn id="132" idx="1"/>
          </p:cNvCxnSpPr>
          <p:nvPr/>
        </p:nvCxnSpPr>
        <p:spPr>
          <a:xfrm flipH="1">
            <a:off x="7561494" y="2855705"/>
            <a:ext cx="543158" cy="1492093"/>
          </a:xfrm>
          <a:prstGeom prst="bentConnector5">
            <a:avLst>
              <a:gd name="adj1" fmla="val -42087"/>
              <a:gd name="adj2" fmla="val 41836"/>
              <a:gd name="adj3" fmla="val 14208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6" idx="1"/>
          </p:cNvCxnSpPr>
          <p:nvPr/>
        </p:nvCxnSpPr>
        <p:spPr>
          <a:xfrm rot="10800000" flipH="1">
            <a:off x="6014556" y="2195089"/>
            <a:ext cx="148489" cy="2636884"/>
          </a:xfrm>
          <a:prstGeom prst="bentConnector4">
            <a:avLst>
              <a:gd name="adj1" fmla="val -153951"/>
              <a:gd name="adj2" fmla="val 99672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Placeholder 15"/>
          <p:cNvSpPr txBox="1">
            <a:spLocks/>
          </p:cNvSpPr>
          <p:nvPr/>
        </p:nvSpPr>
        <p:spPr bwMode="auto">
          <a:xfrm>
            <a:off x="6549329" y="1182122"/>
            <a:ext cx="1360183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C97A2"/>
              </a:buClr>
              <a:buSzPct val="90000"/>
              <a:buFont typeface="Wingdings" pitchFamily="2" charset="2"/>
              <a:buNone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7C97A2"/>
              </a:buClr>
              <a:buFont typeface="Arial" charset="0"/>
              <a:buNone/>
              <a:defRPr sz="2000" b="1">
                <a:solidFill>
                  <a:schemeClr val="bg2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7C97A2"/>
              </a:buClr>
              <a:buNone/>
              <a:defRPr sz="1800" b="1">
                <a:solidFill>
                  <a:schemeClr val="bg2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7C97A2"/>
              </a:buClr>
              <a:buFont typeface="Arial" charset="0"/>
              <a:buNone/>
              <a:defRPr sz="1600" b="1">
                <a:solidFill>
                  <a:schemeClr val="bg2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7C97A2"/>
              </a:buClr>
              <a:buSzPct val="90000"/>
              <a:buFont typeface="Wingdings" pitchFamily="2" charset="2"/>
              <a:buNone/>
              <a:defRPr sz="1600" b="1">
                <a:solidFill>
                  <a:schemeClr val="bg2"/>
                </a:solidFill>
                <a:latin typeface="+mn-lt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A02F"/>
              </a:buClr>
              <a:buFont typeface="Arial" charset="0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A02F"/>
              </a:buClr>
              <a:buFont typeface="Arial" charset="0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A02F"/>
              </a:buClr>
              <a:buFont typeface="Arial" charset="0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A02F"/>
              </a:buClr>
              <a:buFont typeface="Arial" charset="0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dirty="0" smtClean="0"/>
              <a:t>ADA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3796296" y="4794431"/>
            <a:ext cx="5437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yes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5290" y="3826993"/>
            <a:ext cx="4411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</a:t>
            </a:r>
            <a:r>
              <a:rPr lang="es-ES" dirty="0" smtClean="0">
                <a:solidFill>
                  <a:schemeClr val="bg1"/>
                </a:solidFill>
              </a:rPr>
              <a:t>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7679" y="5201381"/>
            <a:ext cx="5437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yes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15957" y="3718595"/>
            <a:ext cx="4411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</a:t>
            </a:r>
            <a:r>
              <a:rPr lang="es-ES" dirty="0" smtClean="0">
                <a:solidFill>
                  <a:schemeClr val="bg1"/>
                </a:solidFill>
              </a:rPr>
              <a:t>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4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Server-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  <a:r>
              <a:rPr lang="es-ES" dirty="0" err="1"/>
              <a:t>E</a:t>
            </a:r>
            <a:r>
              <a:rPr lang="es-ES" dirty="0" err="1" smtClean="0"/>
              <a:t>xecution</a:t>
            </a:r>
            <a:r>
              <a:rPr lang="es-ES" dirty="0" smtClean="0"/>
              <a:t> </a:t>
            </a:r>
            <a:r>
              <a:rPr lang="en-US" dirty="0" smtClean="0"/>
              <a:t>(I)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172" y="1486996"/>
            <a:ext cx="8264525" cy="4979567"/>
          </a:xfrm>
        </p:spPr>
        <p:txBody>
          <a:bodyPr>
            <a:noAutofit/>
          </a:bodyPr>
          <a:lstStyle/>
          <a:p>
            <a:r>
              <a:rPr lang="en-US" sz="2000" dirty="0" smtClean="0"/>
              <a:t>Enhances performance significantly when processing many IDL files</a:t>
            </a:r>
            <a:endParaRPr lang="en-US" sz="2000" dirty="0" smtClean="0"/>
          </a:p>
          <a:p>
            <a:r>
              <a:rPr lang="en-US" sz="2000" dirty="0" smtClean="0"/>
              <a:t>Server mode execution </a:t>
            </a:r>
            <a:r>
              <a:rPr lang="en-US" sz="2000" dirty="0"/>
              <a:t>m</a:t>
            </a:r>
            <a:r>
              <a:rPr lang="en-US" sz="2000" dirty="0" smtClean="0"/>
              <a:t>odel</a:t>
            </a:r>
            <a:endParaRPr lang="en-US" sz="2000" dirty="0"/>
          </a:p>
          <a:p>
            <a:pPr lvl="1"/>
            <a:r>
              <a:rPr lang="en-US" sz="1800" dirty="0"/>
              <a:t>Invoking </a:t>
            </a:r>
            <a:r>
              <a:rPr lang="en-US" sz="1800" b="1" dirty="0" smtClean="0"/>
              <a:t>rtiddsgen2_fast </a:t>
            </a:r>
            <a:r>
              <a:rPr lang="en-US" sz="1800" dirty="0"/>
              <a:t>runs a native process which attempts to communicate with the Java rtiddsgen process</a:t>
            </a:r>
          </a:p>
          <a:p>
            <a:pPr lvl="2"/>
            <a:r>
              <a:rPr lang="en-US" sz="1800" dirty="0"/>
              <a:t>If this </a:t>
            </a:r>
            <a:r>
              <a:rPr lang="en-US" sz="1800" dirty="0" smtClean="0"/>
              <a:t>fails (which is always expected the first time), </a:t>
            </a:r>
            <a:r>
              <a:rPr lang="en-US" sz="1800" dirty="0"/>
              <a:t>start Java </a:t>
            </a:r>
            <a:r>
              <a:rPr lang="en-US" sz="1800" dirty="0" smtClean="0"/>
              <a:t>rtiddsgen process</a:t>
            </a:r>
            <a:endParaRPr lang="en-US" sz="1800" dirty="0"/>
          </a:p>
          <a:p>
            <a:pPr lvl="1"/>
            <a:r>
              <a:rPr lang="en-US" sz="1800" dirty="0"/>
              <a:t>Pass command line options through </a:t>
            </a:r>
            <a:r>
              <a:rPr lang="en-US" sz="1800" dirty="0" smtClean="0"/>
              <a:t>a socket </a:t>
            </a:r>
            <a:r>
              <a:rPr lang="en-US" sz="1800" dirty="0"/>
              <a:t>to </a:t>
            </a:r>
            <a:r>
              <a:rPr lang="en-US" sz="1800" dirty="0" smtClean="0"/>
              <a:t>the Java rtiddsgen process</a:t>
            </a:r>
            <a:endParaRPr lang="en-US" sz="1800" dirty="0"/>
          </a:p>
          <a:p>
            <a:pPr lvl="1"/>
            <a:r>
              <a:rPr lang="en-US" sz="1800" dirty="0" smtClean="0"/>
              <a:t>The Java rtiddsgen process:</a:t>
            </a:r>
          </a:p>
          <a:p>
            <a:pPr lvl="2"/>
            <a:r>
              <a:rPr lang="en-US" sz="1400" dirty="0" smtClean="0"/>
              <a:t>Parse </a:t>
            </a:r>
            <a:r>
              <a:rPr lang="en-US" sz="1400" dirty="0"/>
              <a:t>IDL</a:t>
            </a:r>
          </a:p>
          <a:p>
            <a:pPr lvl="2"/>
            <a:r>
              <a:rPr lang="en-US" sz="1400" dirty="0"/>
              <a:t>Parse Velocity templates</a:t>
            </a:r>
          </a:p>
          <a:p>
            <a:pPr lvl="3"/>
            <a:r>
              <a:rPr lang="en-US" sz="1400" dirty="0"/>
              <a:t>These templates will now be cached by Velocity so this happens only when the template is not in the cache</a:t>
            </a:r>
          </a:p>
          <a:p>
            <a:pPr lvl="2"/>
            <a:r>
              <a:rPr lang="en-US" sz="1400" dirty="0"/>
              <a:t>Merge templates with IDL parse tree to generate files</a:t>
            </a:r>
          </a:p>
          <a:p>
            <a:pPr lvl="1"/>
            <a:r>
              <a:rPr lang="en-US" sz="1800" dirty="0"/>
              <a:t>After an inactivity timeout </a:t>
            </a:r>
            <a:r>
              <a:rPr lang="en-US" sz="1800" dirty="0" smtClean="0"/>
              <a:t>(20 </a:t>
            </a:r>
            <a:r>
              <a:rPr lang="en-US" sz="1800" dirty="0"/>
              <a:t>seconds), the Java </a:t>
            </a:r>
            <a:r>
              <a:rPr lang="en-US" sz="1800" dirty="0" smtClean="0"/>
              <a:t>rtiddsgen process </a:t>
            </a:r>
            <a:r>
              <a:rPr lang="en-US" sz="1800" dirty="0"/>
              <a:t>exits</a:t>
            </a:r>
          </a:p>
          <a:p>
            <a:r>
              <a:rPr lang="en-US" sz="2000" dirty="0" smtClean="0"/>
              <a:t>Server mode script (rtiddsgen2_fast) uses the same command line options as the rtiddsgen script (rtiddsgen2)</a:t>
            </a:r>
            <a:endParaRPr lang="en-U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6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Server-</a:t>
            </a:r>
            <a:r>
              <a:rPr lang="es-ES" dirty="0" err="1"/>
              <a:t>mode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n-US" dirty="0" smtClean="0"/>
              <a:t>(II)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64214" y="1860961"/>
            <a:ext cx="8731017" cy="3926776"/>
            <a:chOff x="-64214" y="1860961"/>
            <a:chExt cx="8731017" cy="3926776"/>
          </a:xfrm>
        </p:grpSpPr>
        <p:sp>
          <p:nvSpPr>
            <p:cNvPr id="6" name="5 Rectángulo"/>
            <p:cNvSpPr/>
            <p:nvPr/>
          </p:nvSpPr>
          <p:spPr>
            <a:xfrm>
              <a:off x="5844592" y="4495896"/>
              <a:ext cx="2041324" cy="11044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5966904" y="4858539"/>
              <a:ext cx="179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rtiddsgen2.0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673327" y="2527342"/>
              <a:ext cx="4993476" cy="3260394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-64214" y="2380763"/>
              <a:ext cx="149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r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tiddsgen_fast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12 Conector recto de flecha"/>
            <p:cNvCxnSpPr/>
            <p:nvPr/>
          </p:nvCxnSpPr>
          <p:spPr>
            <a:xfrm>
              <a:off x="3134664" y="3578629"/>
              <a:ext cx="6705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762724" y="3479660"/>
              <a:ext cx="6705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18 Rectángulo"/>
            <p:cNvSpPr/>
            <p:nvPr/>
          </p:nvSpPr>
          <p:spPr>
            <a:xfrm>
              <a:off x="1490620" y="3049025"/>
              <a:ext cx="1327863" cy="8754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570182" y="3323609"/>
              <a:ext cx="116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client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815280" y="3040223"/>
              <a:ext cx="1327863" cy="8754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880987" y="3293265"/>
              <a:ext cx="116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1433231" y="2513291"/>
              <a:ext cx="1751718" cy="3274446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093800" y="31410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TCP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22 Conector angular"/>
            <p:cNvCxnSpPr>
              <a:stCxn id="17" idx="2"/>
              <a:endCxn id="6" idx="1"/>
            </p:cNvCxnSpPr>
            <p:nvPr/>
          </p:nvCxnSpPr>
          <p:spPr>
            <a:xfrm rot="16200000" flipH="1">
              <a:off x="4595649" y="3799201"/>
              <a:ext cx="1132507" cy="136538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1438355" y="2506801"/>
              <a:ext cx="83869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Native</a:t>
              </a:r>
              <a:endParaRPr lang="en-US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662744" y="2513291"/>
              <a:ext cx="671979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 flipH="1" flipV="1">
              <a:off x="2953416" y="3578629"/>
              <a:ext cx="663883" cy="1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>
              <a:off x="2844232" y="2389201"/>
              <a:ext cx="1250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2865369" y="2013467"/>
              <a:ext cx="94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creates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00866" name="Picture 2" descr="C:\Program Files (x86)\Microsoft Office\MEDIA\CAGCAT10\j0234131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722" y="1860961"/>
              <a:ext cx="490740" cy="52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>
              <a:off x="7407577" y="1934661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  <a:r>
                <a:rPr lang="en-US" sz="1400" dirty="0" smtClean="0">
                  <a:solidFill>
                    <a:schemeClr val="bg1"/>
                  </a:solidFill>
                </a:rPr>
                <a:t>0 sec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24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Rtiddsgen2.0 Performance results (I)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5" y="1091045"/>
            <a:ext cx="4275059" cy="264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2" y="1085635"/>
            <a:ext cx="4379151" cy="265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57" y="3803252"/>
            <a:ext cx="4401894" cy="27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Rtiddsgen2.0 Performance results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9116" y="1302537"/>
            <a:ext cx="8264525" cy="4372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Raw Performance Results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58734"/>
              </p:ext>
            </p:extLst>
          </p:nvPr>
        </p:nvGraphicFramePr>
        <p:xfrm>
          <a:off x="539750" y="2004219"/>
          <a:ext cx="8064499" cy="364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550"/>
                <a:gridCol w="1142550"/>
                <a:gridCol w="1142550"/>
                <a:gridCol w="1142550"/>
                <a:gridCol w="1142550"/>
                <a:gridCol w="1209199"/>
                <a:gridCol w="114255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rtiddsgen 1.0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rtiddsgen 2.0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rtiddsgen 2.0_fast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rtiddsgen.2.0 improvement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rtiddsgen2.0_fast improvement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Many Small IDLs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171.009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62.676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C++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166.167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58.377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29.453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C++/Cli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158.756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54.721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28.819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Java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170.12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56.372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29.57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Ada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196.807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60.966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30.086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3.23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6.54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862.859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293.112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148.328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2.94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5.82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One Large IDL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33.406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2.219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2.286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15.05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14.61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C++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34.269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2.161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1.249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15.86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27.44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C++/Cli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31.321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15.64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31.26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Java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34.043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4.291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1.197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7.93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28.44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Ada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40.137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4.267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3.131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9.41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12.82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173.176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14.941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8.865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11.59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19.53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Customer's IDL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272.718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105.001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50.027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C++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269.307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104.006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48.442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C++/Cli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249.551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99.654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47.871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Java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258.838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103.467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53.29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2.50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4.86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smtClean="0">
                          <a:effectLst/>
                        </a:rPr>
                        <a:t>Ada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317.636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104.128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51.535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3.05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6.16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1368.05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516.256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251.165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2.65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5.45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8"/>
          <p:cNvSpPr txBox="1">
            <a:spLocks/>
          </p:cNvSpPr>
          <p:nvPr/>
        </p:nvSpPr>
        <p:spPr>
          <a:xfrm>
            <a:off x="537732" y="5886260"/>
            <a:ext cx="8264525" cy="43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obtained</a:t>
            </a:r>
            <a:r>
              <a:rPr lang="es-ES" dirty="0" smtClean="0"/>
              <a:t> in x64Linux2.6gcc4.1.1.  </a:t>
            </a:r>
            <a:r>
              <a:rPr lang="es-ES" dirty="0"/>
              <a:t>R</a:t>
            </a:r>
            <a:r>
              <a:rPr lang="es-ES" dirty="0" smtClean="0"/>
              <a:t>tiddsgen.1.0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r>
              <a:rPr lang="es-ES" dirty="0" smtClean="0"/>
              <a:t> of ndds500.rev08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 New Code Generator</a:t>
            </a:r>
            <a:r>
              <a:rPr lang="es-E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315" y="1053521"/>
            <a:ext cx="8264525" cy="52225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Code generation with first r</a:t>
            </a:r>
            <a:r>
              <a:rPr lang="en-US" dirty="0" smtClean="0"/>
              <a:t>tiddsgen generation (rtiddsgen 1) is </a:t>
            </a:r>
            <a:r>
              <a:rPr lang="en-US" dirty="0" smtClean="0"/>
              <a:t>slow for certain use cases</a:t>
            </a:r>
            <a:endParaRPr lang="en-US" dirty="0" smtClean="0"/>
          </a:p>
          <a:p>
            <a:pPr lvl="2"/>
            <a:r>
              <a:rPr lang="en-US" dirty="0" smtClean="0"/>
              <a:t>XSLT parsing </a:t>
            </a:r>
            <a:r>
              <a:rPr lang="en-US" dirty="0" smtClean="0"/>
              <a:t>and </a:t>
            </a:r>
            <a:r>
              <a:rPr lang="en-US" dirty="0" smtClean="0"/>
              <a:t>loading is slow especially with large files</a:t>
            </a:r>
            <a:endParaRPr lang="en-US" dirty="0" smtClean="0"/>
          </a:p>
          <a:p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Internal:</a:t>
            </a:r>
          </a:p>
          <a:p>
            <a:pPr lvl="2"/>
            <a:r>
              <a:rPr lang="en-US" dirty="0" smtClean="0"/>
              <a:t>RTI is developing new features that </a:t>
            </a:r>
            <a:r>
              <a:rPr lang="en-US" dirty="0" smtClean="0"/>
              <a:t>require code generation changes</a:t>
            </a:r>
            <a:endParaRPr lang="en-US" dirty="0" smtClean="0"/>
          </a:p>
          <a:p>
            <a:pPr lvl="2"/>
            <a:r>
              <a:rPr lang="en-US" dirty="0" smtClean="0"/>
              <a:t>With rtiddsgen 1 </a:t>
            </a:r>
            <a:r>
              <a:rPr lang="en-US" dirty="0" smtClean="0"/>
              <a:t>is difficult to </a:t>
            </a:r>
            <a:r>
              <a:rPr lang="en-US" dirty="0" smtClean="0"/>
              <a:t>update existing XSLT templates</a:t>
            </a:r>
            <a:endParaRPr lang="en-US" dirty="0" smtClean="0"/>
          </a:p>
          <a:p>
            <a:pPr lvl="1"/>
            <a:r>
              <a:rPr lang="en-US" dirty="0" smtClean="0"/>
              <a:t>External:</a:t>
            </a:r>
          </a:p>
          <a:p>
            <a:pPr lvl="2"/>
            <a:r>
              <a:rPr lang="en-US" dirty="0" smtClean="0"/>
              <a:t>RTI customers </a:t>
            </a:r>
            <a:r>
              <a:rPr lang="en-US" dirty="0" smtClean="0"/>
              <a:t>want to customize the generated code </a:t>
            </a:r>
            <a:endParaRPr lang="en-US" dirty="0" smtClean="0"/>
          </a:p>
          <a:p>
            <a:pPr lvl="2"/>
            <a:r>
              <a:rPr lang="en-US" dirty="0" smtClean="0"/>
              <a:t>XSLT templates are not intuitive </a:t>
            </a:r>
            <a:r>
              <a:rPr lang="en-US" dirty="0" smtClean="0"/>
              <a:t>nor easy </a:t>
            </a:r>
            <a:r>
              <a:rPr lang="en-US" dirty="0" smtClean="0"/>
              <a:t>to </a:t>
            </a:r>
            <a:r>
              <a:rPr lang="en-US" dirty="0" smtClean="0"/>
              <a:t>customize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Rtiddsgen2.0 Performance </a:t>
            </a:r>
            <a:r>
              <a:rPr lang="en-US" dirty="0" smtClean="0"/>
              <a:t>Results </a:t>
            </a:r>
            <a:r>
              <a:rPr lang="en-US" dirty="0" smtClean="0"/>
              <a:t>(III)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3252" y="1640746"/>
            <a:ext cx="8264525" cy="4768850"/>
          </a:xfrm>
        </p:spPr>
        <p:txBody>
          <a:bodyPr/>
          <a:lstStyle/>
          <a:p>
            <a:r>
              <a:rPr lang="en-US" sz="2000" dirty="0"/>
              <a:t>r</a:t>
            </a:r>
            <a:r>
              <a:rPr lang="en-US" sz="2000" dirty="0" smtClean="0"/>
              <a:t>tiddsgen 2 </a:t>
            </a:r>
            <a:r>
              <a:rPr lang="en-US" sz="2000" dirty="0" smtClean="0"/>
              <a:t>improves the performance of the </a:t>
            </a:r>
            <a:r>
              <a:rPr lang="en-US" sz="2000" dirty="0" smtClean="0"/>
              <a:t>rtiddsgen 1, </a:t>
            </a:r>
            <a:r>
              <a:rPr lang="en-US" sz="2000" dirty="0" smtClean="0"/>
              <a:t>both </a:t>
            </a:r>
            <a:r>
              <a:rPr lang="en-US" sz="2000" dirty="0" smtClean="0"/>
              <a:t>during parsing and code generation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 a </a:t>
            </a:r>
            <a:r>
              <a:rPr lang="en-US" sz="2000" dirty="0" smtClean="0"/>
              <a:t>large IDL </a:t>
            </a:r>
            <a:r>
              <a:rPr lang="en-US" sz="2000" dirty="0" smtClean="0"/>
              <a:t>file (</a:t>
            </a:r>
            <a:r>
              <a:rPr lang="en-US" sz="2000" dirty="0" smtClean="0"/>
              <a:t>2,000 </a:t>
            </a:r>
            <a:r>
              <a:rPr lang="en-US" sz="2000" dirty="0" err="1" smtClean="0"/>
              <a:t>structs</a:t>
            </a:r>
            <a:r>
              <a:rPr lang="en-US" sz="2000" dirty="0" smtClean="0"/>
              <a:t>) rtiddsgen 2 is 12x  </a:t>
            </a:r>
            <a:r>
              <a:rPr lang="en-US" sz="2000" dirty="0" smtClean="0"/>
              <a:t>to 20x (server-mode) </a:t>
            </a:r>
            <a:r>
              <a:rPr lang="en-US" sz="2000" dirty="0" smtClean="0"/>
              <a:t>faster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 an actual customer use case, rtiddsgen 2 is 3x </a:t>
            </a:r>
            <a:r>
              <a:rPr lang="en-US" sz="2000" dirty="0"/>
              <a:t>to 5x (server-mode</a:t>
            </a:r>
            <a:r>
              <a:rPr lang="en-US" sz="2000" dirty="0" smtClean="0"/>
              <a:t>) faster</a:t>
            </a:r>
            <a:endParaRPr lang="en-US" sz="2000" dirty="0"/>
          </a:p>
          <a:p>
            <a:pPr lvl="1"/>
            <a:endParaRPr lang="en-US" sz="1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New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Generator</a:t>
            </a:r>
            <a:r>
              <a:rPr lang="es-ES" dirty="0" smtClean="0"/>
              <a:t> </a:t>
            </a:r>
            <a:r>
              <a:rPr lang="es-ES" dirty="0" err="1" smtClean="0"/>
              <a:t>Highlights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5691" y="1261340"/>
            <a:ext cx="8264525" cy="4768850"/>
          </a:xfrm>
        </p:spPr>
        <p:txBody>
          <a:bodyPr>
            <a:normAutofit/>
          </a:bodyPr>
          <a:lstStyle/>
          <a:p>
            <a:r>
              <a:rPr lang="es-ES" dirty="0" err="1" smtClean="0"/>
              <a:t>Written</a:t>
            </a:r>
            <a:r>
              <a:rPr lang="es-ES" dirty="0" smtClean="0"/>
              <a:t> </a:t>
            </a:r>
            <a:r>
              <a:rPr lang="es-ES" dirty="0" err="1" smtClean="0"/>
              <a:t>entirely</a:t>
            </a:r>
            <a:r>
              <a:rPr lang="es-ES" dirty="0" smtClean="0"/>
              <a:t> in </a:t>
            </a:r>
            <a:r>
              <a:rPr lang="es-ES" dirty="0" smtClean="0"/>
              <a:t>Java</a:t>
            </a:r>
          </a:p>
          <a:p>
            <a:r>
              <a:rPr lang="es-ES" dirty="0" err="1"/>
              <a:t>R</a:t>
            </a:r>
            <a:r>
              <a:rPr lang="es-ES" dirty="0" err="1" smtClean="0"/>
              <a:t>eplaces</a:t>
            </a:r>
            <a:r>
              <a:rPr lang="es-ES" dirty="0" smtClean="0"/>
              <a:t> XSLT </a:t>
            </a:r>
            <a:r>
              <a:rPr lang="es-ES" dirty="0" err="1" smtClean="0"/>
              <a:t>templates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smtClean="0"/>
              <a:t>Apache </a:t>
            </a:r>
            <a:r>
              <a:rPr lang="es-ES" dirty="0" err="1" smtClean="0"/>
              <a:t>Velocity</a:t>
            </a:r>
            <a:r>
              <a:rPr lang="es-ES" dirty="0" smtClean="0"/>
              <a:t> (VLT)</a:t>
            </a:r>
            <a:r>
              <a:rPr lang="es-ES" dirty="0" smtClean="0"/>
              <a:t> </a:t>
            </a:r>
            <a:r>
              <a:rPr lang="es-ES" dirty="0" err="1" smtClean="0"/>
              <a:t>templates</a:t>
            </a:r>
            <a:endParaRPr lang="es-ES" dirty="0" smtClean="0"/>
          </a:p>
          <a:p>
            <a:r>
              <a:rPr lang="es-ES" dirty="0" smtClean="0"/>
              <a:t>Can </a:t>
            </a:r>
            <a:r>
              <a:rPr lang="es-ES" dirty="0" err="1"/>
              <a:t>a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loading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JVM and </a:t>
            </a:r>
            <a:r>
              <a:rPr lang="es-ES" dirty="0" err="1" smtClean="0"/>
              <a:t>recompiling</a:t>
            </a:r>
            <a:r>
              <a:rPr lang="es-ES" dirty="0" smtClean="0"/>
              <a:t> </a:t>
            </a:r>
            <a:r>
              <a:rPr lang="es-ES" dirty="0" err="1" smtClean="0"/>
              <a:t>templates</a:t>
            </a:r>
            <a:r>
              <a:rPr lang="es-ES" dirty="0" smtClean="0"/>
              <a:t> (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run</a:t>
            </a:r>
            <a:r>
              <a:rPr lang="es-ES" dirty="0" smtClean="0"/>
              <a:t> in </a:t>
            </a:r>
            <a:r>
              <a:rPr lang="es-ES" dirty="0" smtClean="0"/>
              <a:t>server </a:t>
            </a:r>
            <a:r>
              <a:rPr lang="es-ES" dirty="0" err="1" smtClean="0"/>
              <a:t>mode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/>
              <a:t>e</a:t>
            </a:r>
            <a:r>
              <a:rPr lang="es-ES" dirty="0" err="1" smtClean="0"/>
              <a:t>asy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customize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dirty="0" err="1"/>
              <a:t>c</a:t>
            </a:r>
            <a:r>
              <a:rPr lang="es-ES" dirty="0" err="1" smtClean="0"/>
              <a:t>ustomers</a:t>
            </a:r>
            <a:r>
              <a:rPr lang="es-ES" dirty="0" smtClean="0"/>
              <a:t> </a:t>
            </a:r>
            <a:r>
              <a:rPr lang="es-ES" dirty="0" smtClean="0"/>
              <a:t>can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generated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updating</a:t>
            </a:r>
            <a:r>
              <a:rPr lang="es-ES" dirty="0" smtClean="0"/>
              <a:t> VLT </a:t>
            </a:r>
            <a:r>
              <a:rPr lang="es-ES" dirty="0" err="1" smtClean="0"/>
              <a:t>templates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Source Components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5691" y="1261340"/>
            <a:ext cx="8264525" cy="4768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tiddsgen 2 </a:t>
            </a:r>
            <a:r>
              <a:rPr lang="en-US" dirty="0" smtClean="0"/>
              <a:t>makes </a:t>
            </a:r>
            <a:r>
              <a:rPr lang="en-US" dirty="0" smtClean="0"/>
              <a:t>uses three </a:t>
            </a:r>
            <a:r>
              <a:rPr lang="en-US" dirty="0" smtClean="0"/>
              <a:t>open source </a:t>
            </a:r>
            <a:r>
              <a:rPr lang="en-US" dirty="0" smtClean="0"/>
              <a:t>projects: </a:t>
            </a:r>
            <a:endParaRPr lang="en-US" dirty="0" smtClean="0"/>
          </a:p>
          <a:p>
            <a:pPr lvl="1"/>
            <a:r>
              <a:rPr lang="en-US" dirty="0" smtClean="0"/>
              <a:t>ANTLR </a:t>
            </a:r>
            <a:r>
              <a:rPr lang="en-US" dirty="0" smtClean="0"/>
              <a:t>(</a:t>
            </a:r>
            <a:r>
              <a:rPr lang="es-ES" dirty="0">
                <a:hlinkClick r:id="rId2"/>
              </a:rPr>
              <a:t>http://www.antlr.org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)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To generate the </a:t>
            </a:r>
            <a:r>
              <a:rPr lang="en-US" dirty="0" smtClean="0"/>
              <a:t>parser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 smtClean="0"/>
              <a:t>parse the IDL </a:t>
            </a:r>
            <a:r>
              <a:rPr lang="en-US" dirty="0" smtClean="0"/>
              <a:t>files</a:t>
            </a:r>
            <a:endParaRPr lang="en-US" dirty="0" smtClean="0"/>
          </a:p>
          <a:p>
            <a:pPr lvl="1"/>
            <a:r>
              <a:rPr lang="en-US" dirty="0" smtClean="0"/>
              <a:t>Apache Velocity Template Language (VTL) used for </a:t>
            </a:r>
            <a:r>
              <a:rPr lang="en-US" dirty="0" smtClean="0"/>
              <a:t>code generation </a:t>
            </a:r>
            <a:r>
              <a:rPr lang="en-US" dirty="0"/>
              <a:t>(</a:t>
            </a:r>
            <a:r>
              <a:rPr lang="es-ES" dirty="0">
                <a:hlinkClick r:id="rId3"/>
              </a:rPr>
              <a:t>http://velocity.apache.org</a:t>
            </a:r>
            <a:r>
              <a:rPr lang="es-ES" dirty="0" smtClean="0">
                <a:hlinkClick r:id="rId3"/>
              </a:rPr>
              <a:t>/</a:t>
            </a:r>
            <a:r>
              <a:rPr lang="es-ES" dirty="0" smtClean="0"/>
              <a:t>):</a:t>
            </a:r>
            <a:endParaRPr lang="es-ES" dirty="0" smtClean="0"/>
          </a:p>
          <a:p>
            <a:pPr lvl="2"/>
            <a:r>
              <a:rPr lang="en-US" dirty="0" smtClean="0"/>
              <a:t>Velocity plugin for </a:t>
            </a:r>
            <a:r>
              <a:rPr lang="en-US" dirty="0" smtClean="0"/>
              <a:t>Eclipse eases editing of templates</a:t>
            </a:r>
            <a:endParaRPr lang="en-US" dirty="0" smtClean="0"/>
          </a:p>
          <a:p>
            <a:pPr lvl="1"/>
            <a:r>
              <a:rPr lang="en-US" dirty="0" smtClean="0"/>
              <a:t>Log4j </a:t>
            </a:r>
            <a:r>
              <a:rPr lang="en-US" dirty="0" smtClean="0"/>
              <a:t>libraries </a:t>
            </a:r>
            <a:r>
              <a:rPr lang="en-US" dirty="0" smtClean="0"/>
              <a:t>for logging infrastructure </a:t>
            </a:r>
            <a:r>
              <a:rPr lang="en-US" dirty="0"/>
              <a:t>(</a:t>
            </a:r>
            <a:r>
              <a:rPr lang="es-ES" dirty="0">
                <a:hlinkClick r:id="rId4"/>
              </a:rPr>
              <a:t>http://logging.apache.org/log4j/1.2/</a:t>
            </a:r>
            <a:r>
              <a:rPr lang="es-ES" dirty="0" smtClean="0"/>
              <a:t>)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4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tiddsgen 2: </a:t>
            </a:r>
            <a:r>
              <a:rPr lang="en-US" dirty="0" smtClean="0"/>
              <a:t>Architecture and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0391" y="1167823"/>
            <a:ext cx="6816436" cy="4115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Code Generation Process </a:t>
            </a:r>
            <a:r>
              <a:rPr lang="en-US" dirty="0"/>
              <a:t>Overview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 rot="10800000">
            <a:off x="145406" y="2634935"/>
            <a:ext cx="904010" cy="109104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Documents"/>
          <p:cNvSpPr>
            <a:spLocks noEditPoints="1" noChangeArrowheads="1"/>
          </p:cNvSpPr>
          <p:nvPr/>
        </p:nvSpPr>
        <p:spPr bwMode="auto">
          <a:xfrm>
            <a:off x="3172320" y="4650794"/>
            <a:ext cx="1144732" cy="1559502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6237" y="306096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IDL/XML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1433946" y="3570573"/>
            <a:ext cx="15794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filecab2"/>
          <p:cNvSpPr>
            <a:spLocks noEditPoints="1" noChangeArrowheads="1"/>
          </p:cNvSpPr>
          <p:nvPr/>
        </p:nvSpPr>
        <p:spPr bwMode="auto">
          <a:xfrm>
            <a:off x="3241926" y="2700105"/>
            <a:ext cx="1143000" cy="1091047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265839" y="318045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(ANTLR)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4610080" y="3382442"/>
            <a:ext cx="758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Form"/>
          <p:cNvSpPr>
            <a:spLocks noEditPoints="1" noChangeArrowheads="1"/>
          </p:cNvSpPr>
          <p:nvPr/>
        </p:nvSpPr>
        <p:spPr bwMode="auto">
          <a:xfrm>
            <a:off x="5496753" y="2634935"/>
            <a:ext cx="1080656" cy="115621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Raw</a:t>
            </a:r>
          </a:p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25" name="Form"/>
          <p:cNvSpPr>
            <a:spLocks noEditPoints="1" noChangeArrowheads="1"/>
          </p:cNvSpPr>
          <p:nvPr/>
        </p:nvSpPr>
        <p:spPr bwMode="auto">
          <a:xfrm>
            <a:off x="7726034" y="2634935"/>
            <a:ext cx="1080656" cy="115621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AST</a:t>
            </a:r>
          </a:p>
          <a:p>
            <a:r>
              <a:rPr lang="es-ES" dirty="0" err="1" smtClean="0"/>
              <a:t>Tree</a:t>
            </a:r>
            <a:endParaRPr lang="en-US" dirty="0" smtClean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6882244" y="3368586"/>
            <a:ext cx="758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filecab2"/>
          <p:cNvSpPr>
            <a:spLocks noEditPoints="1" noChangeArrowheads="1"/>
          </p:cNvSpPr>
          <p:nvPr/>
        </p:nvSpPr>
        <p:spPr bwMode="auto">
          <a:xfrm>
            <a:off x="5496753" y="4921414"/>
            <a:ext cx="1143000" cy="1091047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Emitters</a:t>
            </a:r>
            <a:endParaRPr lang="en-US" dirty="0"/>
          </a:p>
        </p:txBody>
      </p:sp>
      <p:sp>
        <p:nvSpPr>
          <p:cNvPr id="31" name="Form"/>
          <p:cNvSpPr>
            <a:spLocks noEditPoints="1" noChangeArrowheads="1"/>
          </p:cNvSpPr>
          <p:nvPr/>
        </p:nvSpPr>
        <p:spPr bwMode="auto">
          <a:xfrm>
            <a:off x="7726034" y="4945762"/>
            <a:ext cx="1080656" cy="115621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VTL</a:t>
            </a:r>
          </a:p>
        </p:txBody>
      </p:sp>
      <p:cxnSp>
        <p:nvCxnSpPr>
          <p:cNvPr id="32" name="31 Conector recto de flecha"/>
          <p:cNvCxnSpPr/>
          <p:nvPr/>
        </p:nvCxnSpPr>
        <p:spPr>
          <a:xfrm flipH="1">
            <a:off x="6736770" y="5430545"/>
            <a:ext cx="7828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H="1">
            <a:off x="6797310" y="3973976"/>
            <a:ext cx="1001861" cy="751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H="1">
            <a:off x="4507208" y="5430545"/>
            <a:ext cx="7828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00864" name="1700863 CuadroTexto"/>
          <p:cNvSpPr txBox="1"/>
          <p:nvPr/>
        </p:nvSpPr>
        <p:spPr>
          <a:xfrm>
            <a:off x="7922538" y="5292045"/>
            <a:ext cx="884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Templates</a:t>
            </a:r>
            <a:endParaRPr lang="en-US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579420" y="32237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ppDisable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filecab2"/>
          <p:cNvSpPr>
            <a:spLocks noEditPoints="1" noChangeArrowheads="1"/>
          </p:cNvSpPr>
          <p:nvPr/>
        </p:nvSpPr>
        <p:spPr bwMode="auto">
          <a:xfrm>
            <a:off x="1406515" y="1886786"/>
            <a:ext cx="1565285" cy="1091047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preprocessor</a:t>
            </a:r>
            <a:endParaRPr lang="en-US" sz="1600" dirty="0"/>
          </a:p>
        </p:txBody>
      </p:sp>
      <p:cxnSp>
        <p:nvCxnSpPr>
          <p:cNvPr id="48" name="47 Conector angular"/>
          <p:cNvCxnSpPr>
            <a:stCxn id="6" idx="0"/>
            <a:endCxn id="41" idx="2"/>
          </p:cNvCxnSpPr>
          <p:nvPr/>
        </p:nvCxnSpPr>
        <p:spPr>
          <a:xfrm rot="10800000" flipH="1">
            <a:off x="599211" y="2432311"/>
            <a:ext cx="807304" cy="201009"/>
          </a:xfrm>
          <a:prstGeom prst="bentConnector5">
            <a:avLst>
              <a:gd name="adj1" fmla="val -3861"/>
              <a:gd name="adj2" fmla="val 97416"/>
              <a:gd name="adj3" fmla="val 7168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endCxn id="20" idx="0"/>
          </p:cNvCxnSpPr>
          <p:nvPr/>
        </p:nvCxnSpPr>
        <p:spPr>
          <a:xfrm>
            <a:off x="2971800" y="2365525"/>
            <a:ext cx="841626" cy="334580"/>
          </a:xfrm>
          <a:prstGeom prst="bentConnector3">
            <a:avLst>
              <a:gd name="adj1" fmla="val 10000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17571"/>
            <a:ext cx="742315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the Abstract Syntax Tree (AST)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8" y="1098089"/>
            <a:ext cx="4959567" cy="526363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AST is an “in-memory” tree representation of an IDL </a:t>
            </a:r>
            <a:r>
              <a:rPr lang="en-US" sz="1800" dirty="0" smtClean="0"/>
              <a:t>file</a:t>
            </a:r>
            <a:endParaRPr lang="en-US" sz="1800" dirty="0" smtClean="0"/>
          </a:p>
          <a:p>
            <a:pPr lvl="1"/>
            <a:r>
              <a:rPr lang="en-US" sz="1400" dirty="0" smtClean="0"/>
              <a:t>There are nodes for different IDL constructs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, module, </a:t>
            </a:r>
            <a:r>
              <a:rPr lang="en-US" sz="1400" dirty="0" smtClean="0"/>
              <a:t>unions,  …</a:t>
            </a:r>
            <a:r>
              <a:rPr lang="en-US" sz="1400" dirty="0" smtClean="0"/>
              <a:t>) </a:t>
            </a:r>
          </a:p>
          <a:p>
            <a:pPr lvl="1"/>
            <a:r>
              <a:rPr lang="en-US" sz="1400" dirty="0" smtClean="0"/>
              <a:t>The AST is equivalent to the simplified </a:t>
            </a:r>
            <a:r>
              <a:rPr lang="en-US" sz="1400" dirty="0" smtClean="0"/>
              <a:t>XML generated </a:t>
            </a:r>
            <a:r>
              <a:rPr lang="en-US" sz="1400" dirty="0" smtClean="0"/>
              <a:t>with </a:t>
            </a:r>
            <a:r>
              <a:rPr lang="en-US" sz="1400" dirty="0" smtClean="0"/>
              <a:t>rtiddsgen 1</a:t>
            </a:r>
            <a:endParaRPr lang="en-US" sz="1400" dirty="0" smtClean="0"/>
          </a:p>
          <a:p>
            <a:r>
              <a:rPr lang="en-US" sz="1800" dirty="0"/>
              <a:t>G</a:t>
            </a:r>
            <a:r>
              <a:rPr lang="en-US" sz="1800" dirty="0" smtClean="0"/>
              <a:t>eneration </a:t>
            </a:r>
            <a:r>
              <a:rPr lang="en-US" sz="1800" dirty="0" smtClean="0"/>
              <a:t>of the AST </a:t>
            </a:r>
            <a:r>
              <a:rPr lang="en-US" sz="1800" dirty="0" smtClean="0"/>
              <a:t>involves:</a:t>
            </a:r>
            <a:endParaRPr lang="en-US" sz="1800" dirty="0" smtClean="0"/>
          </a:p>
          <a:p>
            <a:pPr lvl="1"/>
            <a:r>
              <a:rPr lang="en-US" sz="1400" dirty="0" smtClean="0"/>
              <a:t>Parsing the </a:t>
            </a:r>
            <a:r>
              <a:rPr lang="en-US" sz="1400" dirty="0" smtClean="0"/>
              <a:t>file</a:t>
            </a:r>
            <a:endParaRPr lang="en-US" sz="1400" dirty="0" smtClean="0"/>
          </a:p>
          <a:p>
            <a:pPr lvl="2"/>
            <a:r>
              <a:rPr lang="en-US" sz="1400" dirty="0" smtClean="0"/>
              <a:t>For this, we use the generated ANTLR </a:t>
            </a:r>
            <a:r>
              <a:rPr lang="en-US" sz="1400" dirty="0" smtClean="0"/>
              <a:t>parser</a:t>
            </a:r>
            <a:endParaRPr lang="en-US" sz="1400" dirty="0" smtClean="0"/>
          </a:p>
          <a:p>
            <a:pPr lvl="1"/>
            <a:r>
              <a:rPr lang="en-US" sz="1400" dirty="0" smtClean="0"/>
              <a:t>Creating the RAW </a:t>
            </a:r>
            <a:r>
              <a:rPr lang="en-US" sz="1400" dirty="0" smtClean="0"/>
              <a:t>Tree</a:t>
            </a:r>
            <a:endParaRPr lang="en-US" sz="1400" dirty="0" smtClean="0"/>
          </a:p>
          <a:p>
            <a:pPr lvl="2"/>
            <a:r>
              <a:rPr lang="en-US" sz="1400" dirty="0" smtClean="0"/>
              <a:t>Tree obtained directly from the </a:t>
            </a:r>
            <a:r>
              <a:rPr lang="en-US" sz="1400" dirty="0" smtClean="0"/>
              <a:t>grammar</a:t>
            </a:r>
            <a:endParaRPr lang="en-US" sz="1400" dirty="0" smtClean="0"/>
          </a:p>
          <a:p>
            <a:pPr lvl="1"/>
            <a:r>
              <a:rPr lang="en-US" sz="1400" dirty="0" smtClean="0"/>
              <a:t>Creating the simplified tree (AST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lvl="2"/>
            <a:r>
              <a:rPr lang="en-US" sz="1400" dirty="0" smtClean="0"/>
              <a:t>From the RAW tree we obtain a simplified representation</a:t>
            </a:r>
          </a:p>
          <a:p>
            <a:pPr lvl="2"/>
            <a:r>
              <a:rPr lang="en-US" sz="1400" dirty="0" smtClean="0"/>
              <a:t>This tree contains all the necessary information to generate the code from the input </a:t>
            </a:r>
            <a:r>
              <a:rPr lang="en-US" sz="1400" dirty="0" smtClean="0"/>
              <a:t>files</a:t>
            </a:r>
            <a:endParaRPr lang="en-US" sz="1400" dirty="0" smtClean="0"/>
          </a:p>
          <a:p>
            <a:pPr lvl="2"/>
            <a:r>
              <a:rPr lang="en-US" sz="1400" dirty="0" smtClean="0"/>
              <a:t>The emitters </a:t>
            </a:r>
            <a:r>
              <a:rPr lang="en-US" sz="1400" dirty="0" smtClean="0"/>
              <a:t>get information </a:t>
            </a:r>
            <a:r>
              <a:rPr lang="en-US" sz="1400" dirty="0" smtClean="0"/>
              <a:t>from this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248260218"/>
              </p:ext>
            </p:extLst>
          </p:nvPr>
        </p:nvGraphicFramePr>
        <p:xfrm>
          <a:off x="4801076" y="2280123"/>
          <a:ext cx="4392058" cy="258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8128653" y="2251167"/>
            <a:ext cx="53412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84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 </a:t>
            </a:r>
            <a:r>
              <a:rPr lang="es-ES" dirty="0" err="1"/>
              <a:t>N</a:t>
            </a:r>
            <a:r>
              <a:rPr lang="es-ES" dirty="0" err="1" smtClean="0"/>
              <a:t>odes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1281869"/>
            <a:ext cx="5960533" cy="5080831"/>
          </a:xfrm>
        </p:spPr>
        <p:txBody>
          <a:bodyPr/>
          <a:lstStyle/>
          <a:p>
            <a:r>
              <a:rPr lang="en-US" sz="1800" dirty="0" smtClean="0"/>
              <a:t>Kind of nodes in the AST (all the nodes </a:t>
            </a:r>
            <a:r>
              <a:rPr lang="en-US" sz="1800" dirty="0" smtClean="0"/>
              <a:t>inherit </a:t>
            </a:r>
            <a:r>
              <a:rPr lang="en-US" sz="1800" dirty="0" smtClean="0"/>
              <a:t>from </a:t>
            </a:r>
            <a:r>
              <a:rPr lang="en-US" sz="1800" dirty="0" err="1" smtClean="0"/>
              <a:t>IdlConstructTree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err="1" smtClean="0"/>
              <a:t>IdlAliasTree</a:t>
            </a:r>
            <a:r>
              <a:rPr lang="en-US" sz="1600" dirty="0" smtClean="0"/>
              <a:t>: </a:t>
            </a:r>
            <a:r>
              <a:rPr lang="en-US" sz="1600" dirty="0" smtClean="0"/>
              <a:t>Inherits </a:t>
            </a:r>
            <a:r>
              <a:rPr lang="en-US" sz="1600" dirty="0" smtClean="0"/>
              <a:t>from </a:t>
            </a:r>
            <a:r>
              <a:rPr lang="en-US" sz="1600" dirty="0" err="1" smtClean="0"/>
              <a:t>IdlMemberTree</a:t>
            </a:r>
            <a:endParaRPr lang="en-US" sz="1600" dirty="0" smtClean="0"/>
          </a:p>
          <a:p>
            <a:pPr lvl="1"/>
            <a:r>
              <a:rPr lang="en-US" sz="1600" dirty="0" err="1" smtClean="0"/>
              <a:t>IdlConstTree</a:t>
            </a:r>
            <a:endParaRPr lang="en-US" sz="1600" dirty="0" smtClean="0"/>
          </a:p>
          <a:p>
            <a:pPr lvl="1"/>
            <a:r>
              <a:rPr lang="en-US" sz="1600" dirty="0" err="1" smtClean="0"/>
              <a:t>IdlDirectiveTree</a:t>
            </a:r>
            <a:endParaRPr lang="en-US" sz="1600" dirty="0" smtClean="0"/>
          </a:p>
          <a:p>
            <a:pPr lvl="1"/>
            <a:r>
              <a:rPr lang="en-US" sz="1600" dirty="0" err="1" smtClean="0"/>
              <a:t>IdlEnumTree</a:t>
            </a:r>
            <a:r>
              <a:rPr lang="en-US" sz="1600" dirty="0" smtClean="0"/>
              <a:t> : </a:t>
            </a:r>
            <a:r>
              <a:rPr lang="en-US" sz="1600" dirty="0" smtClean="0"/>
              <a:t>Contains </a:t>
            </a:r>
            <a:r>
              <a:rPr lang="en-US" sz="1600" dirty="0" err="1" smtClean="0"/>
              <a:t>IdlEnumeratorTree</a:t>
            </a:r>
            <a:r>
              <a:rPr lang="en-US" sz="1600" dirty="0" smtClean="0"/>
              <a:t> instances</a:t>
            </a:r>
            <a:endParaRPr lang="en-US" sz="1600" dirty="0"/>
          </a:p>
          <a:p>
            <a:pPr lvl="1"/>
            <a:r>
              <a:rPr lang="en-US" sz="1600" dirty="0" err="1" smtClean="0"/>
              <a:t>IdlIncludeTree</a:t>
            </a:r>
            <a:endParaRPr lang="en-US" sz="1600" dirty="0" smtClean="0"/>
          </a:p>
          <a:p>
            <a:pPr lvl="1"/>
            <a:r>
              <a:rPr lang="en-US" sz="1600" dirty="0" err="1" smtClean="0"/>
              <a:t>IdlMemberTree</a:t>
            </a:r>
            <a:endParaRPr lang="en-US" sz="1600" dirty="0" smtClean="0"/>
          </a:p>
          <a:p>
            <a:pPr lvl="1"/>
            <a:r>
              <a:rPr lang="en-US" sz="1600" dirty="0" err="1" smtClean="0"/>
              <a:t>IdlModuleTree</a:t>
            </a:r>
            <a:endParaRPr lang="en-US" sz="1600" dirty="0" smtClean="0"/>
          </a:p>
          <a:p>
            <a:pPr lvl="1"/>
            <a:r>
              <a:rPr lang="en-US" sz="1600" dirty="0" err="1" smtClean="0"/>
              <a:t>IdlStructTree</a:t>
            </a:r>
            <a:r>
              <a:rPr lang="en-US" sz="1600" dirty="0" smtClean="0"/>
              <a:t> : </a:t>
            </a:r>
            <a:r>
              <a:rPr lang="en-US" sz="1600" dirty="0" smtClean="0"/>
              <a:t>Contains </a:t>
            </a:r>
            <a:r>
              <a:rPr lang="en-US" sz="1600" dirty="0" err="1" smtClean="0"/>
              <a:t>IdlMemberTree</a:t>
            </a:r>
            <a:r>
              <a:rPr lang="en-US" sz="1600" dirty="0" smtClean="0"/>
              <a:t> instances</a:t>
            </a:r>
            <a:endParaRPr lang="en-US" sz="1600" dirty="0"/>
          </a:p>
          <a:p>
            <a:pPr lvl="1"/>
            <a:r>
              <a:rPr lang="en-US" sz="1600" dirty="0" err="1" smtClean="0"/>
              <a:t>IdlUnionTree</a:t>
            </a:r>
            <a:r>
              <a:rPr lang="en-US" sz="1600" dirty="0" smtClean="0"/>
              <a:t> : </a:t>
            </a:r>
            <a:r>
              <a:rPr lang="en-US" sz="1600" dirty="0" smtClean="0"/>
              <a:t>Contains </a:t>
            </a:r>
            <a:r>
              <a:rPr lang="en-US" sz="1600" dirty="0" err="1" smtClean="0"/>
              <a:t>IdlMemberTree</a:t>
            </a:r>
            <a:r>
              <a:rPr lang="en-US" sz="1600" dirty="0" smtClean="0"/>
              <a:t> instances</a:t>
            </a:r>
            <a:endParaRPr lang="en-US" sz="1600" dirty="0" smtClean="0"/>
          </a:p>
          <a:p>
            <a:pPr lvl="1"/>
            <a:r>
              <a:rPr lang="en-US" sz="1600" dirty="0" err="1" smtClean="0"/>
              <a:t>IdlValueTree</a:t>
            </a:r>
            <a:r>
              <a:rPr lang="en-US" sz="1600" dirty="0" smtClean="0"/>
              <a:t> : </a:t>
            </a:r>
            <a:r>
              <a:rPr lang="en-US" sz="1600" dirty="0"/>
              <a:t> </a:t>
            </a:r>
            <a:r>
              <a:rPr lang="en-US" sz="1600" dirty="0" smtClean="0"/>
              <a:t>Contains</a:t>
            </a:r>
            <a:r>
              <a:rPr lang="en-US" sz="1600" dirty="0" smtClean="0"/>
              <a:t> </a:t>
            </a:r>
            <a:r>
              <a:rPr lang="en-US" sz="1600" dirty="0" err="1" smtClean="0"/>
              <a:t>IdlMemberTree</a:t>
            </a:r>
            <a:r>
              <a:rPr lang="en-US" sz="1600" dirty="0" smtClean="0"/>
              <a:t> instances</a:t>
            </a:r>
            <a:endParaRPr lang="en-US" sz="1600" dirty="0" smtClean="0"/>
          </a:p>
          <a:p>
            <a:r>
              <a:rPr lang="en-US" sz="1800" dirty="0" smtClean="0"/>
              <a:t>Other </a:t>
            </a:r>
            <a:r>
              <a:rPr lang="en-US" sz="1800" dirty="0" smtClean="0"/>
              <a:t>classes</a:t>
            </a:r>
            <a:endParaRPr lang="en-US" sz="1800" dirty="0" smtClean="0"/>
          </a:p>
          <a:p>
            <a:pPr lvl="1"/>
            <a:r>
              <a:rPr lang="en-US" sz="1600" dirty="0" err="1" smtClean="0"/>
              <a:t>IdlTypeKind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IdlConstValue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01890" name="Picture 2" descr="C:\Users\secho\Desktop\Sin títu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84" y="1128044"/>
            <a:ext cx="2662846" cy="54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3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6738" y="173193"/>
            <a:ext cx="8158106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Templates: The Velocity Template Language (VTL</a:t>
            </a:r>
            <a:r>
              <a:rPr lang="en-US" dirty="0" smtClean="0"/>
              <a:t>) (I)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6159" y="1214707"/>
            <a:ext cx="8264525" cy="5350597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Part </a:t>
            </a:r>
            <a:r>
              <a:rPr lang="en-US" dirty="0" smtClean="0"/>
              <a:t>1: </a:t>
            </a:r>
            <a:r>
              <a:rPr lang="en-US" dirty="0" smtClean="0"/>
              <a:t>Java Code</a:t>
            </a:r>
          </a:p>
          <a:p>
            <a:pPr lvl="1"/>
            <a:r>
              <a:rPr lang="en-US" sz="1600" dirty="0" smtClean="0"/>
              <a:t>Loading the Velocity </a:t>
            </a:r>
            <a:r>
              <a:rPr lang="en-US" sz="1600" dirty="0" smtClean="0"/>
              <a:t>engine </a:t>
            </a:r>
            <a:r>
              <a:rPr lang="en-US" sz="1600" dirty="0" smtClean="0"/>
              <a:t>and parsing the template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600" dirty="0" smtClean="0"/>
              <a:t>Creating the </a:t>
            </a:r>
            <a:r>
              <a:rPr lang="en-US" sz="1600" dirty="0" smtClean="0"/>
              <a:t>variables</a:t>
            </a:r>
            <a:endParaRPr lang="en-US" sz="16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600" dirty="0" smtClean="0"/>
              <a:t>Creating the context and the writer</a:t>
            </a:r>
          </a:p>
          <a:p>
            <a:pPr lvl="1"/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119" y="2089519"/>
            <a:ext cx="6724185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VelocityEngine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= new </a:t>
            </a:r>
            <a:r>
              <a:rPr lang="en-US" sz="1400" dirty="0" err="1"/>
              <a:t>VelocityEngine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 err="1"/>
              <a:t>ve.init</a:t>
            </a:r>
            <a:r>
              <a:rPr lang="en-US" sz="1400" dirty="0" smtClean="0"/>
              <a:t>();</a:t>
            </a:r>
          </a:p>
          <a:p>
            <a:pPr algn="l"/>
            <a:r>
              <a:rPr lang="en-US" sz="1400" dirty="0" smtClean="0"/>
              <a:t>Template t = </a:t>
            </a:r>
            <a:r>
              <a:rPr lang="en-US" sz="1400" dirty="0" err="1" smtClean="0"/>
              <a:t>ve.getTemplate</a:t>
            </a:r>
            <a:r>
              <a:rPr lang="en-US" sz="1400" dirty="0" smtClean="0"/>
              <a:t>(“templateName.vm”);</a:t>
            </a:r>
            <a:endParaRPr lang="en-U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115118" y="3369646"/>
            <a:ext cx="6724185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ArrayList</a:t>
            </a:r>
            <a:r>
              <a:rPr lang="en-US" sz="1400" dirty="0"/>
              <a:t> list = new </a:t>
            </a:r>
            <a:r>
              <a:rPr lang="en-US" sz="1400" dirty="0" err="1"/>
              <a:t>ArrayList</a:t>
            </a:r>
            <a:r>
              <a:rPr lang="en-US" sz="1400" dirty="0" smtClean="0"/>
              <a:t>();</a:t>
            </a:r>
          </a:p>
          <a:p>
            <a:pPr algn="l"/>
            <a:r>
              <a:rPr lang="en-US" sz="1400" dirty="0" err="1" smtClean="0"/>
              <a:t>list.add</a:t>
            </a:r>
            <a:r>
              <a:rPr lang="en-US" sz="1400" dirty="0" smtClean="0"/>
              <a:t>(“</a:t>
            </a:r>
            <a:r>
              <a:rPr lang="en-US" sz="1400" dirty="0" err="1" smtClean="0"/>
              <a:t>Ribeira</a:t>
            </a:r>
            <a:r>
              <a:rPr lang="en-US" sz="1400" dirty="0" smtClean="0"/>
              <a:t>”);</a:t>
            </a:r>
          </a:p>
          <a:p>
            <a:pPr algn="l"/>
            <a:r>
              <a:rPr lang="en-US" sz="1400" dirty="0" err="1" smtClean="0"/>
              <a:t>list.add</a:t>
            </a:r>
            <a:r>
              <a:rPr lang="en-US" sz="1400" dirty="0" smtClean="0"/>
              <a:t>(“Cordoba”);</a:t>
            </a:r>
          </a:p>
          <a:p>
            <a:pPr algn="l"/>
            <a:r>
              <a:rPr lang="en-US" sz="1400" dirty="0" err="1" smtClean="0"/>
              <a:t>list.add</a:t>
            </a:r>
            <a:r>
              <a:rPr lang="en-US" sz="1400" dirty="0" smtClean="0"/>
              <a:t>(“Granada”);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15117" y="4707927"/>
            <a:ext cx="6724185" cy="16619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err="1" smtClean="0"/>
              <a:t>VelocityContext</a:t>
            </a:r>
            <a:r>
              <a:rPr lang="en-US" sz="1400" dirty="0" smtClean="0"/>
              <a:t> context = new </a:t>
            </a:r>
            <a:r>
              <a:rPr lang="en-US" sz="1400" dirty="0" err="1" smtClean="0"/>
              <a:t>VelocityContext</a:t>
            </a:r>
            <a:r>
              <a:rPr lang="en-US" sz="1400" dirty="0" smtClean="0"/>
              <a:t>();</a:t>
            </a:r>
          </a:p>
          <a:p>
            <a:pPr algn="l"/>
            <a:r>
              <a:rPr lang="en-US" sz="1400" dirty="0" err="1" smtClean="0"/>
              <a:t>context.put</a:t>
            </a:r>
            <a:r>
              <a:rPr lang="en-US" sz="1400" dirty="0" smtClean="0"/>
              <a:t>(“greeting", “Hello World");</a:t>
            </a:r>
          </a:p>
          <a:p>
            <a:pPr algn="l"/>
            <a:r>
              <a:rPr lang="en-US" sz="1400" dirty="0" err="1"/>
              <a:t>c</a:t>
            </a:r>
            <a:r>
              <a:rPr lang="en-US" sz="1400" dirty="0" err="1" smtClean="0"/>
              <a:t>ontext.put</a:t>
            </a:r>
            <a:r>
              <a:rPr lang="en-US" sz="1400" dirty="0" smtClean="0"/>
              <a:t>(“elements”, list);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StringWriter</a:t>
            </a:r>
            <a:r>
              <a:rPr lang="en-US" sz="1400" dirty="0"/>
              <a:t> writer = new </a:t>
            </a:r>
            <a:r>
              <a:rPr lang="en-US" sz="1400" dirty="0" err="1"/>
              <a:t>StringWriter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 err="1"/>
              <a:t>t.merge</a:t>
            </a:r>
            <a:r>
              <a:rPr lang="en-US" sz="1400" dirty="0"/>
              <a:t>(</a:t>
            </a:r>
            <a:r>
              <a:rPr lang="en-US" sz="1400" dirty="0" err="1"/>
              <a:t>context,writer</a:t>
            </a:r>
            <a:r>
              <a:rPr lang="en-US" sz="1400" dirty="0" smtClean="0"/>
              <a:t>);</a:t>
            </a:r>
          </a:p>
          <a:p>
            <a:pPr algn="l"/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</a:t>
            </a:r>
            <a:r>
              <a:rPr lang="en-US" sz="1400" i="1" dirty="0" err="1"/>
              <a:t>writer.toString</a:t>
            </a:r>
            <a:r>
              <a:rPr lang="en-US" sz="1400" i="1" dirty="0"/>
              <a:t>());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3721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5477" y="173193"/>
            <a:ext cx="7862277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Templates: The Velocity Template Language (VTL</a:t>
            </a:r>
            <a:r>
              <a:rPr lang="en-US" dirty="0" smtClean="0"/>
              <a:t>) (II)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6159" y="1214708"/>
            <a:ext cx="8264525" cy="47688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Part 2. Template Code:</a:t>
            </a:r>
          </a:p>
          <a:p>
            <a:pPr lvl="1"/>
            <a:r>
              <a:rPr lang="en-US" dirty="0" smtClean="0"/>
              <a:t>Variables (The variables are in the Velocity Context)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Template: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Output:</a:t>
            </a:r>
          </a:p>
          <a:p>
            <a:pPr lvl="1"/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68-AD66-4831-A59A-ABA21D03E2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124" y="1984916"/>
            <a:ext cx="672418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600"/>
            </a:lvl1pPr>
          </a:lstStyle>
          <a:p>
            <a:r>
              <a:rPr lang="en-US" dirty="0"/>
              <a:t>$elements = </a:t>
            </a:r>
            <a:r>
              <a:rPr lang="en-US" dirty="0" err="1"/>
              <a:t>Ribeira</a:t>
            </a:r>
            <a:r>
              <a:rPr lang="en-US" dirty="0"/>
              <a:t> Cordoba Granada</a:t>
            </a:r>
          </a:p>
          <a:p>
            <a:r>
              <a:rPr lang="en-US" dirty="0"/>
              <a:t>$greeting= Hello World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33706" y="3040566"/>
            <a:ext cx="6724185" cy="2062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#macro( </a:t>
            </a:r>
            <a:r>
              <a:rPr lang="en-US" sz="1600" dirty="0" err="1" smtClean="0"/>
              <a:t>printElements</a:t>
            </a:r>
            <a:r>
              <a:rPr lang="en-US" sz="1600" dirty="0" smtClean="0"/>
              <a:t> $elements)</a:t>
            </a:r>
          </a:p>
          <a:p>
            <a:pPr algn="l"/>
            <a:r>
              <a:rPr lang="en-US" sz="1600" dirty="0" smtClean="0"/>
              <a:t>#</a:t>
            </a:r>
            <a:r>
              <a:rPr lang="en-US" sz="1600" dirty="0" err="1" smtClean="0"/>
              <a:t>foreach</a:t>
            </a:r>
            <a:r>
              <a:rPr lang="en-US" sz="1600" dirty="0" smtClean="0"/>
              <a:t>($unit in $elements)</a:t>
            </a:r>
          </a:p>
          <a:p>
            <a:pPr algn="l"/>
            <a:r>
              <a:rPr lang="en-US" sz="1600" dirty="0" smtClean="0"/>
              <a:t>$unit #if($</a:t>
            </a:r>
            <a:r>
              <a:rPr lang="en-US" sz="1600" dirty="0" err="1" smtClean="0"/>
              <a:t>velocityCount</a:t>
            </a:r>
            <a:r>
              <a:rPr lang="en-US" sz="1600" dirty="0" smtClean="0"/>
              <a:t>&lt;$</a:t>
            </a:r>
            <a:r>
              <a:rPr lang="en-US" sz="1600" dirty="0" err="1" smtClean="0"/>
              <a:t>elements.size</a:t>
            </a:r>
            <a:r>
              <a:rPr lang="en-US" sz="1600" dirty="0" smtClean="0"/>
              <a:t>()),#end</a:t>
            </a:r>
          </a:p>
          <a:p>
            <a:pPr algn="l"/>
            <a:r>
              <a:rPr lang="en-US" sz="1600" dirty="0" smtClean="0"/>
              <a:t>#end</a:t>
            </a:r>
          </a:p>
          <a:p>
            <a:pPr algn="l"/>
            <a:r>
              <a:rPr lang="en-US" sz="1600" dirty="0" smtClean="0"/>
              <a:t>#end ##end of the macro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$greeting,</a:t>
            </a:r>
          </a:p>
          <a:p>
            <a:pPr algn="l"/>
            <a:r>
              <a:rPr lang="en-US" sz="1600" dirty="0" smtClean="0"/>
              <a:t>Some cities from Spain are #</a:t>
            </a:r>
            <a:r>
              <a:rPr lang="en-US" sz="1600" dirty="0" err="1" smtClean="0"/>
              <a:t>printElements</a:t>
            </a:r>
            <a:r>
              <a:rPr lang="en-US" sz="1600" dirty="0" smtClean="0"/>
              <a:t>($</a:t>
            </a:r>
            <a:r>
              <a:rPr lang="en-US" sz="1600" dirty="0"/>
              <a:t>e</a:t>
            </a:r>
            <a:r>
              <a:rPr lang="en-US" sz="1600" dirty="0" smtClean="0"/>
              <a:t>lements)</a:t>
            </a:r>
            <a:endParaRPr lang="en-U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15122" y="5651189"/>
            <a:ext cx="672418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Hello World, </a:t>
            </a:r>
          </a:p>
          <a:p>
            <a:pPr algn="l"/>
            <a:r>
              <a:rPr lang="en-US" sz="1600" dirty="0" smtClean="0"/>
              <a:t>Some cities from Spain are </a:t>
            </a:r>
            <a:r>
              <a:rPr lang="en-US" sz="1600" dirty="0" err="1" smtClean="0"/>
              <a:t>Ribeira</a:t>
            </a:r>
            <a:r>
              <a:rPr lang="en-US" sz="1600" dirty="0" smtClean="0"/>
              <a:t>, Cordoba, Granada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964382" y="2961409"/>
            <a:ext cx="2899063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Note: $</a:t>
            </a:r>
            <a:r>
              <a:rPr lang="en-US" sz="1600" dirty="0" err="1" smtClean="0"/>
              <a:t>velocityCount</a:t>
            </a:r>
            <a:r>
              <a:rPr lang="en-US" sz="1600" dirty="0" smtClean="0"/>
              <a:t> is </a:t>
            </a:r>
            <a:r>
              <a:rPr lang="en-US" sz="1600" dirty="0" smtClean="0"/>
              <a:t>a </a:t>
            </a:r>
            <a:r>
              <a:rPr lang="en-US" sz="1600" dirty="0" smtClean="0"/>
              <a:t>Velocity internal variable whose value is the loop count of the #</a:t>
            </a:r>
            <a:r>
              <a:rPr lang="en-US" sz="1600" dirty="0" err="1" smtClean="0"/>
              <a:t>foreach</a:t>
            </a:r>
            <a:r>
              <a:rPr lang="en-US" sz="1600" dirty="0" smtClean="0"/>
              <a:t> loop starting at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5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kRTITemplate-rev2b-logotop">
  <a:themeElements>
    <a:clrScheme name="RTI 2012 COLOR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75E"/>
      </a:accent1>
      <a:accent2>
        <a:srgbClr val="C0504D"/>
      </a:accent2>
      <a:accent3>
        <a:srgbClr val="4EA000"/>
      </a:accent3>
      <a:accent4>
        <a:srgbClr val="800080"/>
      </a:accent4>
      <a:accent5>
        <a:srgbClr val="4BACC6"/>
      </a:accent5>
      <a:accent6>
        <a:srgbClr val="F8971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RTI_Template_2010_LT</Template>
  <TotalTime>4231</TotalTime>
  <Words>1632</Words>
  <Application>Microsoft Macintosh PowerPoint</Application>
  <PresentationFormat>On-screen Show (4:3)</PresentationFormat>
  <Paragraphs>367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DarkRTITemplate-rev2b-logotop</vt:lpstr>
      <vt:lpstr>RTI Code Generator 2.0  Architecture overview</vt:lpstr>
      <vt:lpstr>Why a New Code Generator?</vt:lpstr>
      <vt:lpstr>New Code Generator Highlights</vt:lpstr>
      <vt:lpstr>Open Source Components</vt:lpstr>
      <vt:lpstr>rtiddsgen 2: Architecture and Design</vt:lpstr>
      <vt:lpstr>Generation of the Abstract Syntax Tree (AST)</vt:lpstr>
      <vt:lpstr>AST Nodes</vt:lpstr>
      <vt:lpstr>Templates: The Velocity Template Language (VTL) (I)</vt:lpstr>
      <vt:lpstr>Templates: The Velocity Template Language (VTL) (II)</vt:lpstr>
      <vt:lpstr>Templates: The Velocity Template Language (VTL) (III)</vt:lpstr>
      <vt:lpstr>Templates: The Velocity Template Language (VTL) (IV)</vt:lpstr>
      <vt:lpstr>Template Location and Organization </vt:lpstr>
      <vt:lpstr>Emitters</vt:lpstr>
      <vt:lpstr>Emitter Class Diagram</vt:lpstr>
      <vt:lpstr>Processing the tree</vt:lpstr>
      <vt:lpstr>Server-mode Execution (I)</vt:lpstr>
      <vt:lpstr>Server-mode execution (II)</vt:lpstr>
      <vt:lpstr>Rtiddsgen2.0 Performance results (I)</vt:lpstr>
      <vt:lpstr>Rtiddsgen2.0 Performance results (II)</vt:lpstr>
      <vt:lpstr>Rtiddsgen2.0 Performance Results (III)</vt:lpstr>
    </vt:vector>
  </TitlesOfParts>
  <Manager>Gillian Montgomery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 Code Generator (rtiddsgen) Updates</dc:title>
  <dc:creator>Ken Brophy</dc:creator>
  <cp:lastModifiedBy>Fernando Sanchez</cp:lastModifiedBy>
  <cp:revision>358</cp:revision>
  <cp:lastPrinted>2009-01-08T23:59:00Z</cp:lastPrinted>
  <dcterms:created xsi:type="dcterms:W3CDTF">2011-10-12T14:43:12Z</dcterms:created>
  <dcterms:modified xsi:type="dcterms:W3CDTF">2014-01-06T19:14:27Z</dcterms:modified>
</cp:coreProperties>
</file>