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3" r:id="rId3"/>
    <p:sldId id="262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BAB5A-7C0E-4EF8-A4A8-F121085F4F56}" v="64" dt="2021-07-20T01:51:27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0CF8C-2E08-4EFF-A212-C6BA5722066E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3A9C2B-45D3-4DBB-AF4B-80491CEE3BF2}">
      <dgm:prSet/>
      <dgm:spPr/>
      <dgm:t>
        <a:bodyPr/>
        <a:lstStyle/>
        <a:p>
          <a:r>
            <a:rPr lang="pt-BR" dirty="0"/>
            <a:t>Viajante</a:t>
          </a:r>
          <a:endParaRPr lang="en-US" dirty="0"/>
        </a:p>
      </dgm:t>
    </dgm:pt>
    <dgm:pt modelId="{AC58EE1F-0DCC-46C8-8CF2-69F72C2CD015}" type="parTrans" cxnId="{B006860F-4B4B-4FEA-B941-76108D1ED7FE}">
      <dgm:prSet/>
      <dgm:spPr/>
      <dgm:t>
        <a:bodyPr/>
        <a:lstStyle/>
        <a:p>
          <a:endParaRPr lang="en-US"/>
        </a:p>
      </dgm:t>
    </dgm:pt>
    <dgm:pt modelId="{8978B30A-82E1-488A-BDD2-FDB1AD7D7B32}" type="sibTrans" cxnId="{B006860F-4B4B-4FEA-B941-76108D1ED7FE}">
      <dgm:prSet/>
      <dgm:spPr/>
      <dgm:t>
        <a:bodyPr/>
        <a:lstStyle/>
        <a:p>
          <a:endParaRPr lang="en-US"/>
        </a:p>
      </dgm:t>
    </dgm:pt>
    <dgm:pt modelId="{543EF1C3-528E-4C98-BF1B-2BE514618727}">
      <dgm:prSet/>
      <dgm:spPr/>
      <dgm:t>
        <a:bodyPr/>
        <a:lstStyle/>
        <a:p>
          <a:r>
            <a:rPr lang="pt-BR"/>
            <a:t>Supervisor</a:t>
          </a:r>
          <a:endParaRPr lang="en-US"/>
        </a:p>
      </dgm:t>
    </dgm:pt>
    <dgm:pt modelId="{FE42B3E2-A0B3-4F96-836C-E3E58F40EA52}" type="parTrans" cxnId="{1F1DD10E-0569-45A6-B396-A9D78CD585A2}">
      <dgm:prSet/>
      <dgm:spPr/>
      <dgm:t>
        <a:bodyPr/>
        <a:lstStyle/>
        <a:p>
          <a:endParaRPr lang="en-US"/>
        </a:p>
      </dgm:t>
    </dgm:pt>
    <dgm:pt modelId="{3F2D4919-969F-438E-BEBA-8AD6C3E158CE}" type="sibTrans" cxnId="{1F1DD10E-0569-45A6-B396-A9D78CD585A2}">
      <dgm:prSet/>
      <dgm:spPr/>
      <dgm:t>
        <a:bodyPr/>
        <a:lstStyle/>
        <a:p>
          <a:endParaRPr lang="en-US"/>
        </a:p>
      </dgm:t>
    </dgm:pt>
    <dgm:pt modelId="{79F95489-76E6-4731-BBA8-01160368AA67}">
      <dgm:prSet/>
      <dgm:spPr/>
      <dgm:t>
        <a:bodyPr/>
        <a:lstStyle/>
        <a:p>
          <a:r>
            <a:rPr lang="pt-BR" dirty="0"/>
            <a:t>Financeiro</a:t>
          </a:r>
          <a:endParaRPr lang="en-US" dirty="0"/>
        </a:p>
      </dgm:t>
    </dgm:pt>
    <dgm:pt modelId="{747B04E6-4022-4D27-BACB-9740E80D6204}" type="parTrans" cxnId="{ADD6F190-09C5-4A9C-8CF5-63BE25EC0D55}">
      <dgm:prSet/>
      <dgm:spPr/>
      <dgm:t>
        <a:bodyPr/>
        <a:lstStyle/>
        <a:p>
          <a:endParaRPr lang="en-US"/>
        </a:p>
      </dgm:t>
    </dgm:pt>
    <dgm:pt modelId="{FE83FC87-B25D-4A8F-AEF1-56B1B4825A0E}" type="sibTrans" cxnId="{ADD6F190-09C5-4A9C-8CF5-63BE25EC0D55}">
      <dgm:prSet/>
      <dgm:spPr/>
      <dgm:t>
        <a:bodyPr/>
        <a:lstStyle/>
        <a:p>
          <a:endParaRPr lang="en-US"/>
        </a:p>
      </dgm:t>
    </dgm:pt>
    <dgm:pt modelId="{D444A672-9ECA-468A-98D5-394F65F7D7A5}" type="pres">
      <dgm:prSet presAssocID="{20F0CF8C-2E08-4EFF-A212-C6BA5722066E}" presName="root" presStyleCnt="0">
        <dgm:presLayoutVars>
          <dgm:dir/>
          <dgm:resizeHandles val="exact"/>
        </dgm:presLayoutVars>
      </dgm:prSet>
      <dgm:spPr/>
    </dgm:pt>
    <dgm:pt modelId="{E4383408-1D3D-4102-88E9-C748A4ED8745}" type="pres">
      <dgm:prSet presAssocID="{463A9C2B-45D3-4DBB-AF4B-80491CEE3BF2}" presName="compNode" presStyleCnt="0"/>
      <dgm:spPr/>
    </dgm:pt>
    <dgm:pt modelId="{D7843F1E-0465-4DAC-97A8-8912F9893F78}" type="pres">
      <dgm:prSet presAssocID="{463A9C2B-45D3-4DBB-AF4B-80491CEE3B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6963B2BE-F29F-4DE0-BA10-F89B74A7E903}" type="pres">
      <dgm:prSet presAssocID="{463A9C2B-45D3-4DBB-AF4B-80491CEE3BF2}" presName="spaceRect" presStyleCnt="0"/>
      <dgm:spPr/>
    </dgm:pt>
    <dgm:pt modelId="{BFFF68A6-A2A2-441A-972C-01FB828F65E7}" type="pres">
      <dgm:prSet presAssocID="{463A9C2B-45D3-4DBB-AF4B-80491CEE3BF2}" presName="textRect" presStyleLbl="revTx" presStyleIdx="0" presStyleCnt="3">
        <dgm:presLayoutVars>
          <dgm:chMax val="1"/>
          <dgm:chPref val="1"/>
        </dgm:presLayoutVars>
      </dgm:prSet>
      <dgm:spPr/>
    </dgm:pt>
    <dgm:pt modelId="{80A4B368-A352-43AE-AEAE-6033FD01EC5A}" type="pres">
      <dgm:prSet presAssocID="{8978B30A-82E1-488A-BDD2-FDB1AD7D7B32}" presName="sibTrans" presStyleCnt="0"/>
      <dgm:spPr/>
    </dgm:pt>
    <dgm:pt modelId="{99B1579D-37D9-440D-B62A-21A1102E812A}" type="pres">
      <dgm:prSet presAssocID="{543EF1C3-528E-4C98-BF1B-2BE514618727}" presName="compNode" presStyleCnt="0"/>
      <dgm:spPr/>
    </dgm:pt>
    <dgm:pt modelId="{1E84A4B9-D186-466F-8CC5-B107650E0502}" type="pres">
      <dgm:prSet presAssocID="{543EF1C3-528E-4C98-BF1B-2BE5146187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cionária de escritório com preenchimento sólido"/>
        </a:ext>
      </dgm:extLst>
    </dgm:pt>
    <dgm:pt modelId="{C44F360E-7902-40F0-8B05-51881693654A}" type="pres">
      <dgm:prSet presAssocID="{543EF1C3-528E-4C98-BF1B-2BE514618727}" presName="spaceRect" presStyleCnt="0"/>
      <dgm:spPr/>
    </dgm:pt>
    <dgm:pt modelId="{16C52D45-5563-4514-802D-E3C84E13078B}" type="pres">
      <dgm:prSet presAssocID="{543EF1C3-528E-4C98-BF1B-2BE514618727}" presName="textRect" presStyleLbl="revTx" presStyleIdx="1" presStyleCnt="3">
        <dgm:presLayoutVars>
          <dgm:chMax val="1"/>
          <dgm:chPref val="1"/>
        </dgm:presLayoutVars>
      </dgm:prSet>
      <dgm:spPr/>
    </dgm:pt>
    <dgm:pt modelId="{5E856533-DC20-4314-96C9-CFB0CAA2E888}" type="pres">
      <dgm:prSet presAssocID="{3F2D4919-969F-438E-BEBA-8AD6C3E158CE}" presName="sibTrans" presStyleCnt="0"/>
      <dgm:spPr/>
    </dgm:pt>
    <dgm:pt modelId="{4DC36A9D-0777-435A-9EA7-16BC549318CA}" type="pres">
      <dgm:prSet presAssocID="{79F95489-76E6-4731-BBA8-01160368AA67}" presName="compNode" presStyleCnt="0"/>
      <dgm:spPr/>
    </dgm:pt>
    <dgm:pt modelId="{C415C0F0-E9CA-4157-92B3-B14452178535}" type="pres">
      <dgm:prSet presAssocID="{79F95489-76E6-4731-BBA8-01160368AA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0284721F-F46B-42AA-BC62-A9C4EFDDB171}" type="pres">
      <dgm:prSet presAssocID="{79F95489-76E6-4731-BBA8-01160368AA67}" presName="spaceRect" presStyleCnt="0"/>
      <dgm:spPr/>
    </dgm:pt>
    <dgm:pt modelId="{F6876F6A-B148-44A9-B410-DA7754CB352C}" type="pres">
      <dgm:prSet presAssocID="{79F95489-76E6-4731-BBA8-01160368AA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DD10E-0569-45A6-B396-A9D78CD585A2}" srcId="{20F0CF8C-2E08-4EFF-A212-C6BA5722066E}" destId="{543EF1C3-528E-4C98-BF1B-2BE514618727}" srcOrd="1" destOrd="0" parTransId="{FE42B3E2-A0B3-4F96-836C-E3E58F40EA52}" sibTransId="{3F2D4919-969F-438E-BEBA-8AD6C3E158CE}"/>
    <dgm:cxn modelId="{B006860F-4B4B-4FEA-B941-76108D1ED7FE}" srcId="{20F0CF8C-2E08-4EFF-A212-C6BA5722066E}" destId="{463A9C2B-45D3-4DBB-AF4B-80491CEE3BF2}" srcOrd="0" destOrd="0" parTransId="{AC58EE1F-0DCC-46C8-8CF2-69F72C2CD015}" sibTransId="{8978B30A-82E1-488A-BDD2-FDB1AD7D7B32}"/>
    <dgm:cxn modelId="{26AB1965-C030-4F23-8BC9-8285D95820E4}" type="presOf" srcId="{79F95489-76E6-4731-BBA8-01160368AA67}" destId="{F6876F6A-B148-44A9-B410-DA7754CB352C}" srcOrd="0" destOrd="0" presId="urn:microsoft.com/office/officeart/2018/2/layout/IconLabelList"/>
    <dgm:cxn modelId="{7FB70676-BF7E-448C-A732-4920361A783E}" type="presOf" srcId="{463A9C2B-45D3-4DBB-AF4B-80491CEE3BF2}" destId="{BFFF68A6-A2A2-441A-972C-01FB828F65E7}" srcOrd="0" destOrd="0" presId="urn:microsoft.com/office/officeart/2018/2/layout/IconLabelList"/>
    <dgm:cxn modelId="{ADD6F190-09C5-4A9C-8CF5-63BE25EC0D55}" srcId="{20F0CF8C-2E08-4EFF-A212-C6BA5722066E}" destId="{79F95489-76E6-4731-BBA8-01160368AA67}" srcOrd="2" destOrd="0" parTransId="{747B04E6-4022-4D27-BACB-9740E80D6204}" sibTransId="{FE83FC87-B25D-4A8F-AEF1-56B1B4825A0E}"/>
    <dgm:cxn modelId="{B790889B-214F-4608-A1E3-E67667C519F5}" type="presOf" srcId="{20F0CF8C-2E08-4EFF-A212-C6BA5722066E}" destId="{D444A672-9ECA-468A-98D5-394F65F7D7A5}" srcOrd="0" destOrd="0" presId="urn:microsoft.com/office/officeart/2018/2/layout/IconLabelList"/>
    <dgm:cxn modelId="{E6DC9CF0-7DE7-4EB3-AAD3-00C3D0C18FE0}" type="presOf" srcId="{543EF1C3-528E-4C98-BF1B-2BE514618727}" destId="{16C52D45-5563-4514-802D-E3C84E13078B}" srcOrd="0" destOrd="0" presId="urn:microsoft.com/office/officeart/2018/2/layout/IconLabelList"/>
    <dgm:cxn modelId="{B957BE57-12CA-4D96-B060-DB08457E475A}" type="presParOf" srcId="{D444A672-9ECA-468A-98D5-394F65F7D7A5}" destId="{E4383408-1D3D-4102-88E9-C748A4ED8745}" srcOrd="0" destOrd="0" presId="urn:microsoft.com/office/officeart/2018/2/layout/IconLabelList"/>
    <dgm:cxn modelId="{AB4C95DC-BE98-4350-837D-F3F4B30EAA3E}" type="presParOf" srcId="{E4383408-1D3D-4102-88E9-C748A4ED8745}" destId="{D7843F1E-0465-4DAC-97A8-8912F9893F78}" srcOrd="0" destOrd="0" presId="urn:microsoft.com/office/officeart/2018/2/layout/IconLabelList"/>
    <dgm:cxn modelId="{91046462-596D-4329-BE70-AD974DF5DC58}" type="presParOf" srcId="{E4383408-1D3D-4102-88E9-C748A4ED8745}" destId="{6963B2BE-F29F-4DE0-BA10-F89B74A7E903}" srcOrd="1" destOrd="0" presId="urn:microsoft.com/office/officeart/2018/2/layout/IconLabelList"/>
    <dgm:cxn modelId="{F4A013A0-426D-4A95-A182-5050B7307FF0}" type="presParOf" srcId="{E4383408-1D3D-4102-88E9-C748A4ED8745}" destId="{BFFF68A6-A2A2-441A-972C-01FB828F65E7}" srcOrd="2" destOrd="0" presId="urn:microsoft.com/office/officeart/2018/2/layout/IconLabelList"/>
    <dgm:cxn modelId="{99508E86-BA4F-4676-ABCD-F1580885D4EE}" type="presParOf" srcId="{D444A672-9ECA-468A-98D5-394F65F7D7A5}" destId="{80A4B368-A352-43AE-AEAE-6033FD01EC5A}" srcOrd="1" destOrd="0" presId="urn:microsoft.com/office/officeart/2018/2/layout/IconLabelList"/>
    <dgm:cxn modelId="{AC9585E2-F3A9-4C1A-B1D4-1F6D822D8406}" type="presParOf" srcId="{D444A672-9ECA-468A-98D5-394F65F7D7A5}" destId="{99B1579D-37D9-440D-B62A-21A1102E812A}" srcOrd="2" destOrd="0" presId="urn:microsoft.com/office/officeart/2018/2/layout/IconLabelList"/>
    <dgm:cxn modelId="{84815BE7-1CF2-4845-8FE2-2C8F0A23F9B1}" type="presParOf" srcId="{99B1579D-37D9-440D-B62A-21A1102E812A}" destId="{1E84A4B9-D186-466F-8CC5-B107650E0502}" srcOrd="0" destOrd="0" presId="urn:microsoft.com/office/officeart/2018/2/layout/IconLabelList"/>
    <dgm:cxn modelId="{7087AE08-6852-4DF1-A68F-82ABD9C228BF}" type="presParOf" srcId="{99B1579D-37D9-440D-B62A-21A1102E812A}" destId="{C44F360E-7902-40F0-8B05-51881693654A}" srcOrd="1" destOrd="0" presId="urn:microsoft.com/office/officeart/2018/2/layout/IconLabelList"/>
    <dgm:cxn modelId="{7998AB06-35D9-4F1E-A84E-3AA9ED1D776F}" type="presParOf" srcId="{99B1579D-37D9-440D-B62A-21A1102E812A}" destId="{16C52D45-5563-4514-802D-E3C84E13078B}" srcOrd="2" destOrd="0" presId="urn:microsoft.com/office/officeart/2018/2/layout/IconLabelList"/>
    <dgm:cxn modelId="{ECEC08C8-51BB-4D7A-AE74-62AEAB36FD85}" type="presParOf" srcId="{D444A672-9ECA-468A-98D5-394F65F7D7A5}" destId="{5E856533-DC20-4314-96C9-CFB0CAA2E888}" srcOrd="3" destOrd="0" presId="urn:microsoft.com/office/officeart/2018/2/layout/IconLabelList"/>
    <dgm:cxn modelId="{4211C257-3970-4583-9653-03DB78CC68B4}" type="presParOf" srcId="{D444A672-9ECA-468A-98D5-394F65F7D7A5}" destId="{4DC36A9D-0777-435A-9EA7-16BC549318CA}" srcOrd="4" destOrd="0" presId="urn:microsoft.com/office/officeart/2018/2/layout/IconLabelList"/>
    <dgm:cxn modelId="{1C741CD1-F15F-4073-8D21-638DB007E3D3}" type="presParOf" srcId="{4DC36A9D-0777-435A-9EA7-16BC549318CA}" destId="{C415C0F0-E9CA-4157-92B3-B14452178535}" srcOrd="0" destOrd="0" presId="urn:microsoft.com/office/officeart/2018/2/layout/IconLabelList"/>
    <dgm:cxn modelId="{828C2C4B-5A38-4EFC-99D7-C9D8AA33AC6A}" type="presParOf" srcId="{4DC36A9D-0777-435A-9EA7-16BC549318CA}" destId="{0284721F-F46B-42AA-BC62-A9C4EFDDB171}" srcOrd="1" destOrd="0" presId="urn:microsoft.com/office/officeart/2018/2/layout/IconLabelList"/>
    <dgm:cxn modelId="{C079DF4F-0EA4-4C24-BDD8-4D971B2055C6}" type="presParOf" srcId="{4DC36A9D-0777-435A-9EA7-16BC549318CA}" destId="{F6876F6A-B148-44A9-B410-DA7754CB35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F81E-74E3-4F1A-9961-D2FAB497C5A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D1C6B44-79E8-484C-95DA-39BC9DBC2B8D}">
      <dgm:prSet/>
      <dgm:spPr/>
      <dgm:t>
        <a:bodyPr/>
        <a:lstStyle/>
        <a:p>
          <a:r>
            <a:rPr lang="pt-BR"/>
            <a:t>Funcionais</a:t>
          </a:r>
          <a:endParaRPr lang="en-US"/>
        </a:p>
      </dgm:t>
    </dgm:pt>
    <dgm:pt modelId="{E67B1CDD-628E-4FBC-9267-98FF49DBFB0B}" type="parTrans" cxnId="{57F2C209-D07B-4721-AFA2-DC05FB554610}">
      <dgm:prSet/>
      <dgm:spPr/>
      <dgm:t>
        <a:bodyPr/>
        <a:lstStyle/>
        <a:p>
          <a:endParaRPr lang="en-US"/>
        </a:p>
      </dgm:t>
    </dgm:pt>
    <dgm:pt modelId="{951BDEBC-26B2-4F86-BE2E-659C3B9C865D}" type="sibTrans" cxnId="{57F2C209-D07B-4721-AFA2-DC05FB554610}">
      <dgm:prSet/>
      <dgm:spPr/>
      <dgm:t>
        <a:bodyPr/>
        <a:lstStyle/>
        <a:p>
          <a:endParaRPr lang="en-US"/>
        </a:p>
      </dgm:t>
    </dgm:pt>
    <dgm:pt modelId="{46A5F36A-7E52-4FAE-8452-CC28418806C8}">
      <dgm:prSet/>
      <dgm:spPr/>
      <dgm:t>
        <a:bodyPr/>
        <a:lstStyle/>
        <a:p>
          <a:r>
            <a:rPr lang="pt-BR"/>
            <a:t>Interface</a:t>
          </a:r>
          <a:endParaRPr lang="en-US"/>
        </a:p>
      </dgm:t>
    </dgm:pt>
    <dgm:pt modelId="{140FE01E-3ECD-4F7E-9913-3773FA62B30C}" type="parTrans" cxnId="{19D2946C-5F27-4996-9252-E7526175769A}">
      <dgm:prSet/>
      <dgm:spPr/>
      <dgm:t>
        <a:bodyPr/>
        <a:lstStyle/>
        <a:p>
          <a:endParaRPr lang="en-US"/>
        </a:p>
      </dgm:t>
    </dgm:pt>
    <dgm:pt modelId="{1FF94578-0169-4B3D-83DB-E999D4E381DE}" type="sibTrans" cxnId="{19D2946C-5F27-4996-9252-E7526175769A}">
      <dgm:prSet/>
      <dgm:spPr/>
      <dgm:t>
        <a:bodyPr/>
        <a:lstStyle/>
        <a:p>
          <a:endParaRPr lang="en-US"/>
        </a:p>
      </dgm:t>
    </dgm:pt>
    <dgm:pt modelId="{82B8C79F-25D9-4736-B28E-DEFC9FE76575}">
      <dgm:prSet/>
      <dgm:spPr/>
      <dgm:t>
        <a:bodyPr/>
        <a:lstStyle/>
        <a:p>
          <a:r>
            <a:rPr lang="pt-BR"/>
            <a:t>Ambiente operacional</a:t>
          </a:r>
          <a:endParaRPr lang="en-US"/>
        </a:p>
      </dgm:t>
    </dgm:pt>
    <dgm:pt modelId="{ECEDB0AE-D484-407A-9D5D-A54C92E5106A}" type="parTrans" cxnId="{D795E280-E1AA-4715-84CD-DC865124A005}">
      <dgm:prSet/>
      <dgm:spPr/>
      <dgm:t>
        <a:bodyPr/>
        <a:lstStyle/>
        <a:p>
          <a:endParaRPr lang="en-US"/>
        </a:p>
      </dgm:t>
    </dgm:pt>
    <dgm:pt modelId="{B371D3D8-64E3-4495-9E10-812D7DBD52B9}" type="sibTrans" cxnId="{D795E280-E1AA-4715-84CD-DC865124A005}">
      <dgm:prSet/>
      <dgm:spPr/>
      <dgm:t>
        <a:bodyPr/>
        <a:lstStyle/>
        <a:p>
          <a:endParaRPr lang="en-US"/>
        </a:p>
      </dgm:t>
    </dgm:pt>
    <dgm:pt modelId="{8C1569A5-F614-437A-B097-2F75FA7DF958}">
      <dgm:prSet/>
      <dgm:spPr/>
      <dgm:t>
        <a:bodyPr/>
        <a:lstStyle/>
        <a:p>
          <a:r>
            <a:rPr lang="pt-BR"/>
            <a:t>Segurança</a:t>
          </a:r>
          <a:endParaRPr lang="en-US"/>
        </a:p>
      </dgm:t>
    </dgm:pt>
    <dgm:pt modelId="{BEF11802-888F-4C61-AF0A-9C837550E12F}" type="parTrans" cxnId="{1774698E-1617-4765-BC6F-4AC5F9398B5E}">
      <dgm:prSet/>
      <dgm:spPr/>
      <dgm:t>
        <a:bodyPr/>
        <a:lstStyle/>
        <a:p>
          <a:endParaRPr lang="en-US"/>
        </a:p>
      </dgm:t>
    </dgm:pt>
    <dgm:pt modelId="{0769FC21-73E4-424B-8B46-06D9308C2D0D}" type="sibTrans" cxnId="{1774698E-1617-4765-BC6F-4AC5F9398B5E}">
      <dgm:prSet/>
      <dgm:spPr/>
      <dgm:t>
        <a:bodyPr/>
        <a:lstStyle/>
        <a:p>
          <a:endParaRPr lang="en-US"/>
        </a:p>
      </dgm:t>
    </dgm:pt>
    <dgm:pt modelId="{3F7DFA4C-6CBE-4819-BC2B-58D6653014C6}">
      <dgm:prSet/>
      <dgm:spPr/>
      <dgm:t>
        <a:bodyPr/>
        <a:lstStyle/>
        <a:p>
          <a:r>
            <a:rPr lang="pt-BR"/>
            <a:t>Desempenho</a:t>
          </a:r>
          <a:endParaRPr lang="en-US"/>
        </a:p>
      </dgm:t>
    </dgm:pt>
    <dgm:pt modelId="{E6F344A8-A057-4D2A-84DD-F4EAD896FE0D}" type="parTrans" cxnId="{04C1BD37-1833-4CBD-8100-1F8914EF28AA}">
      <dgm:prSet/>
      <dgm:spPr/>
      <dgm:t>
        <a:bodyPr/>
        <a:lstStyle/>
        <a:p>
          <a:endParaRPr lang="en-US"/>
        </a:p>
      </dgm:t>
    </dgm:pt>
    <dgm:pt modelId="{F5E8A651-2982-40CB-A910-CFA49EB43173}" type="sibTrans" cxnId="{04C1BD37-1833-4CBD-8100-1F8914EF28AA}">
      <dgm:prSet/>
      <dgm:spPr/>
      <dgm:t>
        <a:bodyPr/>
        <a:lstStyle/>
        <a:p>
          <a:endParaRPr lang="en-US"/>
        </a:p>
      </dgm:t>
    </dgm:pt>
    <dgm:pt modelId="{B7B6E6B0-7717-4F45-8FC9-7B0676AEE344}">
      <dgm:prSet/>
      <dgm:spPr/>
      <dgm:t>
        <a:bodyPr/>
        <a:lstStyle/>
        <a:p>
          <a:r>
            <a:rPr lang="pt-BR"/>
            <a:t>Qualiade</a:t>
          </a:r>
          <a:endParaRPr lang="en-US"/>
        </a:p>
      </dgm:t>
    </dgm:pt>
    <dgm:pt modelId="{67871638-6EF6-4D1A-AA63-95984C135939}" type="parTrans" cxnId="{907D7969-8FE4-47F9-8ED5-A8D842A5E3F8}">
      <dgm:prSet/>
      <dgm:spPr/>
      <dgm:t>
        <a:bodyPr/>
        <a:lstStyle/>
        <a:p>
          <a:endParaRPr lang="en-US"/>
        </a:p>
      </dgm:t>
    </dgm:pt>
    <dgm:pt modelId="{4F2A4D7D-557F-449E-8C80-3BDF3E40FBA2}" type="sibTrans" cxnId="{907D7969-8FE4-47F9-8ED5-A8D842A5E3F8}">
      <dgm:prSet/>
      <dgm:spPr/>
      <dgm:t>
        <a:bodyPr/>
        <a:lstStyle/>
        <a:p>
          <a:endParaRPr lang="en-US"/>
        </a:p>
      </dgm:t>
    </dgm:pt>
    <dgm:pt modelId="{4E0EE994-E7AD-4ADB-A482-292423A7BB99}" type="pres">
      <dgm:prSet presAssocID="{FCECF81E-74E3-4F1A-9961-D2FAB497C5AC}" presName="diagram" presStyleCnt="0">
        <dgm:presLayoutVars>
          <dgm:dir/>
          <dgm:resizeHandles val="exact"/>
        </dgm:presLayoutVars>
      </dgm:prSet>
      <dgm:spPr/>
    </dgm:pt>
    <dgm:pt modelId="{27D694C3-0DFF-4FFE-BE18-2087A3E17045}" type="pres">
      <dgm:prSet presAssocID="{BD1C6B44-79E8-484C-95DA-39BC9DBC2B8D}" presName="node" presStyleLbl="node1" presStyleIdx="0" presStyleCnt="6">
        <dgm:presLayoutVars>
          <dgm:bulletEnabled val="1"/>
        </dgm:presLayoutVars>
      </dgm:prSet>
      <dgm:spPr/>
    </dgm:pt>
    <dgm:pt modelId="{4D65A316-CAF6-4FA8-A1B3-209F3265AB5D}" type="pres">
      <dgm:prSet presAssocID="{951BDEBC-26B2-4F86-BE2E-659C3B9C865D}" presName="sibTrans" presStyleCnt="0"/>
      <dgm:spPr/>
    </dgm:pt>
    <dgm:pt modelId="{9CBF295F-3C9B-424E-8C58-F5C6853BAE66}" type="pres">
      <dgm:prSet presAssocID="{46A5F36A-7E52-4FAE-8452-CC28418806C8}" presName="node" presStyleLbl="node1" presStyleIdx="1" presStyleCnt="6">
        <dgm:presLayoutVars>
          <dgm:bulletEnabled val="1"/>
        </dgm:presLayoutVars>
      </dgm:prSet>
      <dgm:spPr/>
    </dgm:pt>
    <dgm:pt modelId="{134DC1AB-3647-4F0A-9C0D-49BAD006BCCC}" type="pres">
      <dgm:prSet presAssocID="{1FF94578-0169-4B3D-83DB-E999D4E381DE}" presName="sibTrans" presStyleCnt="0"/>
      <dgm:spPr/>
    </dgm:pt>
    <dgm:pt modelId="{B516E985-F09E-4177-BF7C-68FB1BFDA384}" type="pres">
      <dgm:prSet presAssocID="{82B8C79F-25D9-4736-B28E-DEFC9FE76575}" presName="node" presStyleLbl="node1" presStyleIdx="2" presStyleCnt="6">
        <dgm:presLayoutVars>
          <dgm:bulletEnabled val="1"/>
        </dgm:presLayoutVars>
      </dgm:prSet>
      <dgm:spPr/>
    </dgm:pt>
    <dgm:pt modelId="{B21AF494-2302-414F-BB85-93A818BDCE7A}" type="pres">
      <dgm:prSet presAssocID="{B371D3D8-64E3-4495-9E10-812D7DBD52B9}" presName="sibTrans" presStyleCnt="0"/>
      <dgm:spPr/>
    </dgm:pt>
    <dgm:pt modelId="{4873FBA6-6DD9-4387-84AB-1498BDD2D9BF}" type="pres">
      <dgm:prSet presAssocID="{8C1569A5-F614-437A-B097-2F75FA7DF958}" presName="node" presStyleLbl="node1" presStyleIdx="3" presStyleCnt="6">
        <dgm:presLayoutVars>
          <dgm:bulletEnabled val="1"/>
        </dgm:presLayoutVars>
      </dgm:prSet>
      <dgm:spPr/>
    </dgm:pt>
    <dgm:pt modelId="{FEC6F384-4718-4791-9FDF-057D1E83309D}" type="pres">
      <dgm:prSet presAssocID="{0769FC21-73E4-424B-8B46-06D9308C2D0D}" presName="sibTrans" presStyleCnt="0"/>
      <dgm:spPr/>
    </dgm:pt>
    <dgm:pt modelId="{D74C2920-15C4-4631-9F8A-55B45FEE03B0}" type="pres">
      <dgm:prSet presAssocID="{3F7DFA4C-6CBE-4819-BC2B-58D6653014C6}" presName="node" presStyleLbl="node1" presStyleIdx="4" presStyleCnt="6">
        <dgm:presLayoutVars>
          <dgm:bulletEnabled val="1"/>
        </dgm:presLayoutVars>
      </dgm:prSet>
      <dgm:spPr/>
    </dgm:pt>
    <dgm:pt modelId="{37EF4091-4420-4400-862A-C72F1E5CF0C9}" type="pres">
      <dgm:prSet presAssocID="{F5E8A651-2982-40CB-A910-CFA49EB43173}" presName="sibTrans" presStyleCnt="0"/>
      <dgm:spPr/>
    </dgm:pt>
    <dgm:pt modelId="{DF881753-CD71-42CD-94F7-A739C904BB69}" type="pres">
      <dgm:prSet presAssocID="{B7B6E6B0-7717-4F45-8FC9-7B0676AEE344}" presName="node" presStyleLbl="node1" presStyleIdx="5" presStyleCnt="6">
        <dgm:presLayoutVars>
          <dgm:bulletEnabled val="1"/>
        </dgm:presLayoutVars>
      </dgm:prSet>
      <dgm:spPr/>
    </dgm:pt>
  </dgm:ptLst>
  <dgm:cxnLst>
    <dgm:cxn modelId="{57F2C209-D07B-4721-AFA2-DC05FB554610}" srcId="{FCECF81E-74E3-4F1A-9961-D2FAB497C5AC}" destId="{BD1C6B44-79E8-484C-95DA-39BC9DBC2B8D}" srcOrd="0" destOrd="0" parTransId="{E67B1CDD-628E-4FBC-9267-98FF49DBFB0B}" sibTransId="{951BDEBC-26B2-4F86-BE2E-659C3B9C865D}"/>
    <dgm:cxn modelId="{831B3813-8408-4A52-AAC0-EE54CCBA9EE3}" type="presOf" srcId="{8C1569A5-F614-437A-B097-2F75FA7DF958}" destId="{4873FBA6-6DD9-4387-84AB-1498BDD2D9BF}" srcOrd="0" destOrd="0" presId="urn:microsoft.com/office/officeart/2005/8/layout/default"/>
    <dgm:cxn modelId="{04C1BD37-1833-4CBD-8100-1F8914EF28AA}" srcId="{FCECF81E-74E3-4F1A-9961-D2FAB497C5AC}" destId="{3F7DFA4C-6CBE-4819-BC2B-58D6653014C6}" srcOrd="4" destOrd="0" parTransId="{E6F344A8-A057-4D2A-84DD-F4EAD896FE0D}" sibTransId="{F5E8A651-2982-40CB-A910-CFA49EB43173}"/>
    <dgm:cxn modelId="{562AC33A-A368-4120-A679-F69B655E8624}" type="presOf" srcId="{BD1C6B44-79E8-484C-95DA-39BC9DBC2B8D}" destId="{27D694C3-0DFF-4FFE-BE18-2087A3E17045}" srcOrd="0" destOrd="0" presId="urn:microsoft.com/office/officeart/2005/8/layout/default"/>
    <dgm:cxn modelId="{907D7969-8FE4-47F9-8ED5-A8D842A5E3F8}" srcId="{FCECF81E-74E3-4F1A-9961-D2FAB497C5AC}" destId="{B7B6E6B0-7717-4F45-8FC9-7B0676AEE344}" srcOrd="5" destOrd="0" parTransId="{67871638-6EF6-4D1A-AA63-95984C135939}" sibTransId="{4F2A4D7D-557F-449E-8C80-3BDF3E40FBA2}"/>
    <dgm:cxn modelId="{19D2946C-5F27-4996-9252-E7526175769A}" srcId="{FCECF81E-74E3-4F1A-9961-D2FAB497C5AC}" destId="{46A5F36A-7E52-4FAE-8452-CC28418806C8}" srcOrd="1" destOrd="0" parTransId="{140FE01E-3ECD-4F7E-9913-3773FA62B30C}" sibTransId="{1FF94578-0169-4B3D-83DB-E999D4E381DE}"/>
    <dgm:cxn modelId="{2C50A556-8CEE-4E0B-A968-5C7FB8AB8BCF}" type="presOf" srcId="{82B8C79F-25D9-4736-B28E-DEFC9FE76575}" destId="{B516E985-F09E-4177-BF7C-68FB1BFDA384}" srcOrd="0" destOrd="0" presId="urn:microsoft.com/office/officeart/2005/8/layout/default"/>
    <dgm:cxn modelId="{D795E280-E1AA-4715-84CD-DC865124A005}" srcId="{FCECF81E-74E3-4F1A-9961-D2FAB497C5AC}" destId="{82B8C79F-25D9-4736-B28E-DEFC9FE76575}" srcOrd="2" destOrd="0" parTransId="{ECEDB0AE-D484-407A-9D5D-A54C92E5106A}" sibTransId="{B371D3D8-64E3-4495-9E10-812D7DBD52B9}"/>
    <dgm:cxn modelId="{1774698E-1617-4765-BC6F-4AC5F9398B5E}" srcId="{FCECF81E-74E3-4F1A-9961-D2FAB497C5AC}" destId="{8C1569A5-F614-437A-B097-2F75FA7DF958}" srcOrd="3" destOrd="0" parTransId="{BEF11802-888F-4C61-AF0A-9C837550E12F}" sibTransId="{0769FC21-73E4-424B-8B46-06D9308C2D0D}"/>
    <dgm:cxn modelId="{E0002CB8-2E74-4C98-B5D5-78AC44E2A876}" type="presOf" srcId="{46A5F36A-7E52-4FAE-8452-CC28418806C8}" destId="{9CBF295F-3C9B-424E-8C58-F5C6853BAE66}" srcOrd="0" destOrd="0" presId="urn:microsoft.com/office/officeart/2005/8/layout/default"/>
    <dgm:cxn modelId="{F29D9EBA-0316-4A7B-BC66-7373DADB60AD}" type="presOf" srcId="{FCECF81E-74E3-4F1A-9961-D2FAB497C5AC}" destId="{4E0EE994-E7AD-4ADB-A482-292423A7BB99}" srcOrd="0" destOrd="0" presId="urn:microsoft.com/office/officeart/2005/8/layout/default"/>
    <dgm:cxn modelId="{919E89C4-AE42-41FE-99B6-17A1ADD1F73E}" type="presOf" srcId="{B7B6E6B0-7717-4F45-8FC9-7B0676AEE344}" destId="{DF881753-CD71-42CD-94F7-A739C904BB69}" srcOrd="0" destOrd="0" presId="urn:microsoft.com/office/officeart/2005/8/layout/default"/>
    <dgm:cxn modelId="{976D46DE-A475-4358-8775-AFFF4AAEFBDB}" type="presOf" srcId="{3F7DFA4C-6CBE-4819-BC2B-58D6653014C6}" destId="{D74C2920-15C4-4631-9F8A-55B45FEE03B0}" srcOrd="0" destOrd="0" presId="urn:microsoft.com/office/officeart/2005/8/layout/default"/>
    <dgm:cxn modelId="{22911AC9-5731-48E2-8268-289B91B3A89C}" type="presParOf" srcId="{4E0EE994-E7AD-4ADB-A482-292423A7BB99}" destId="{27D694C3-0DFF-4FFE-BE18-2087A3E17045}" srcOrd="0" destOrd="0" presId="urn:microsoft.com/office/officeart/2005/8/layout/default"/>
    <dgm:cxn modelId="{10B6AD46-CC8B-4104-8782-3B9A59527F02}" type="presParOf" srcId="{4E0EE994-E7AD-4ADB-A482-292423A7BB99}" destId="{4D65A316-CAF6-4FA8-A1B3-209F3265AB5D}" srcOrd="1" destOrd="0" presId="urn:microsoft.com/office/officeart/2005/8/layout/default"/>
    <dgm:cxn modelId="{97FCB706-FCA4-420B-81CE-EB3B7F284050}" type="presParOf" srcId="{4E0EE994-E7AD-4ADB-A482-292423A7BB99}" destId="{9CBF295F-3C9B-424E-8C58-F5C6853BAE66}" srcOrd="2" destOrd="0" presId="urn:microsoft.com/office/officeart/2005/8/layout/default"/>
    <dgm:cxn modelId="{9CC2A7FE-C5C2-4D3D-A081-FEBDFE9E4F51}" type="presParOf" srcId="{4E0EE994-E7AD-4ADB-A482-292423A7BB99}" destId="{134DC1AB-3647-4F0A-9C0D-49BAD006BCCC}" srcOrd="3" destOrd="0" presId="urn:microsoft.com/office/officeart/2005/8/layout/default"/>
    <dgm:cxn modelId="{600E1C19-A830-4F47-8D8E-58A1B2544EAC}" type="presParOf" srcId="{4E0EE994-E7AD-4ADB-A482-292423A7BB99}" destId="{B516E985-F09E-4177-BF7C-68FB1BFDA384}" srcOrd="4" destOrd="0" presId="urn:microsoft.com/office/officeart/2005/8/layout/default"/>
    <dgm:cxn modelId="{6EDFFC23-8037-4184-8908-1C87DE4DC079}" type="presParOf" srcId="{4E0EE994-E7AD-4ADB-A482-292423A7BB99}" destId="{B21AF494-2302-414F-BB85-93A818BDCE7A}" srcOrd="5" destOrd="0" presId="urn:microsoft.com/office/officeart/2005/8/layout/default"/>
    <dgm:cxn modelId="{A5CBBBE5-B4E5-4908-84A4-0E570A4C07A6}" type="presParOf" srcId="{4E0EE994-E7AD-4ADB-A482-292423A7BB99}" destId="{4873FBA6-6DD9-4387-84AB-1498BDD2D9BF}" srcOrd="6" destOrd="0" presId="urn:microsoft.com/office/officeart/2005/8/layout/default"/>
    <dgm:cxn modelId="{941DD0B7-7994-4EB0-96DD-5EF1A5903F05}" type="presParOf" srcId="{4E0EE994-E7AD-4ADB-A482-292423A7BB99}" destId="{FEC6F384-4718-4791-9FDF-057D1E83309D}" srcOrd="7" destOrd="0" presId="urn:microsoft.com/office/officeart/2005/8/layout/default"/>
    <dgm:cxn modelId="{7D73AD14-52B0-42DB-9F80-00185216B807}" type="presParOf" srcId="{4E0EE994-E7AD-4ADB-A482-292423A7BB99}" destId="{D74C2920-15C4-4631-9F8A-55B45FEE03B0}" srcOrd="8" destOrd="0" presId="urn:microsoft.com/office/officeart/2005/8/layout/default"/>
    <dgm:cxn modelId="{E8D1D027-FC5C-4E39-8A35-2E07FB5119EC}" type="presParOf" srcId="{4E0EE994-E7AD-4ADB-A482-292423A7BB99}" destId="{37EF4091-4420-4400-862A-C72F1E5CF0C9}" srcOrd="9" destOrd="0" presId="urn:microsoft.com/office/officeart/2005/8/layout/default"/>
    <dgm:cxn modelId="{94231915-C38C-48A0-A4B4-C658A6BFA7C8}" type="presParOf" srcId="{4E0EE994-E7AD-4ADB-A482-292423A7BB99}" destId="{DF881753-CD71-42CD-94F7-A739C904BB6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43F1E-0465-4DAC-97A8-8912F9893F78}">
      <dsp:nvSpPr>
        <dsp:cNvPr id="0" name=""/>
        <dsp:cNvSpPr/>
      </dsp:nvSpPr>
      <dsp:spPr>
        <a:xfrm>
          <a:off x="1063980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F68A6-A2A2-441A-972C-01FB828F65E7}">
      <dsp:nvSpPr>
        <dsp:cNvPr id="0" name=""/>
        <dsp:cNvSpPr/>
      </dsp:nvSpPr>
      <dsp:spPr>
        <a:xfrm>
          <a:off x="285097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Viajante</a:t>
          </a:r>
          <a:endParaRPr lang="en-US" sz="3600" kern="1200" dirty="0"/>
        </a:p>
      </dsp:txBody>
      <dsp:txXfrm>
        <a:off x="285097" y="2378132"/>
        <a:ext cx="2832300" cy="720000"/>
      </dsp:txXfrm>
    </dsp:sp>
    <dsp:sp modelId="{1E84A4B9-D186-466F-8CC5-B107650E0502}">
      <dsp:nvSpPr>
        <dsp:cNvPr id="0" name=""/>
        <dsp:cNvSpPr/>
      </dsp:nvSpPr>
      <dsp:spPr>
        <a:xfrm>
          <a:off x="4391932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52D45-5563-4514-802D-E3C84E13078B}">
      <dsp:nvSpPr>
        <dsp:cNvPr id="0" name=""/>
        <dsp:cNvSpPr/>
      </dsp:nvSpPr>
      <dsp:spPr>
        <a:xfrm>
          <a:off x="3613050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Supervisor</a:t>
          </a:r>
          <a:endParaRPr lang="en-US" sz="3600" kern="1200"/>
        </a:p>
      </dsp:txBody>
      <dsp:txXfrm>
        <a:off x="3613050" y="2378132"/>
        <a:ext cx="2832300" cy="720000"/>
      </dsp:txXfrm>
    </dsp:sp>
    <dsp:sp modelId="{C415C0F0-E9CA-4157-92B3-B14452178535}">
      <dsp:nvSpPr>
        <dsp:cNvPr id="0" name=""/>
        <dsp:cNvSpPr/>
      </dsp:nvSpPr>
      <dsp:spPr>
        <a:xfrm>
          <a:off x="7719885" y="75149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76F6A-B148-44A9-B410-DA7754CB352C}">
      <dsp:nvSpPr>
        <dsp:cNvPr id="0" name=""/>
        <dsp:cNvSpPr/>
      </dsp:nvSpPr>
      <dsp:spPr>
        <a:xfrm>
          <a:off x="6941002" y="2378132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Financeiro</a:t>
          </a:r>
          <a:endParaRPr lang="en-US" sz="3600" kern="1200" dirty="0"/>
        </a:p>
      </dsp:txBody>
      <dsp:txXfrm>
        <a:off x="6941002" y="2378132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694C3-0DFF-4FFE-BE18-2087A3E17045}">
      <dsp:nvSpPr>
        <dsp:cNvPr id="0" name=""/>
        <dsp:cNvSpPr/>
      </dsp:nvSpPr>
      <dsp:spPr>
        <a:xfrm>
          <a:off x="298608" y="3009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Funcionais</a:t>
          </a:r>
          <a:endParaRPr lang="en-US" sz="3200" kern="1200"/>
        </a:p>
      </dsp:txBody>
      <dsp:txXfrm>
        <a:off x="298608" y="3009"/>
        <a:ext cx="2956619" cy="1773971"/>
      </dsp:txXfrm>
    </dsp:sp>
    <dsp:sp modelId="{9CBF295F-3C9B-424E-8C58-F5C6853BAE66}">
      <dsp:nvSpPr>
        <dsp:cNvPr id="0" name=""/>
        <dsp:cNvSpPr/>
      </dsp:nvSpPr>
      <dsp:spPr>
        <a:xfrm>
          <a:off x="3550890" y="3009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Interface</a:t>
          </a:r>
          <a:endParaRPr lang="en-US" sz="3200" kern="1200"/>
        </a:p>
      </dsp:txBody>
      <dsp:txXfrm>
        <a:off x="3550890" y="3009"/>
        <a:ext cx="2956619" cy="1773971"/>
      </dsp:txXfrm>
    </dsp:sp>
    <dsp:sp modelId="{B516E985-F09E-4177-BF7C-68FB1BFDA384}">
      <dsp:nvSpPr>
        <dsp:cNvPr id="0" name=""/>
        <dsp:cNvSpPr/>
      </dsp:nvSpPr>
      <dsp:spPr>
        <a:xfrm>
          <a:off x="6803171" y="3009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Ambiente operacional</a:t>
          </a:r>
          <a:endParaRPr lang="en-US" sz="3200" kern="1200"/>
        </a:p>
      </dsp:txBody>
      <dsp:txXfrm>
        <a:off x="6803171" y="3009"/>
        <a:ext cx="2956619" cy="1773971"/>
      </dsp:txXfrm>
    </dsp:sp>
    <dsp:sp modelId="{4873FBA6-6DD9-4387-84AB-1498BDD2D9BF}">
      <dsp:nvSpPr>
        <dsp:cNvPr id="0" name=""/>
        <dsp:cNvSpPr/>
      </dsp:nvSpPr>
      <dsp:spPr>
        <a:xfrm>
          <a:off x="298608" y="2072642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Segurança</a:t>
          </a:r>
          <a:endParaRPr lang="en-US" sz="3200" kern="1200"/>
        </a:p>
      </dsp:txBody>
      <dsp:txXfrm>
        <a:off x="298608" y="2072642"/>
        <a:ext cx="2956619" cy="1773971"/>
      </dsp:txXfrm>
    </dsp:sp>
    <dsp:sp modelId="{D74C2920-15C4-4631-9F8A-55B45FEE03B0}">
      <dsp:nvSpPr>
        <dsp:cNvPr id="0" name=""/>
        <dsp:cNvSpPr/>
      </dsp:nvSpPr>
      <dsp:spPr>
        <a:xfrm>
          <a:off x="3550890" y="2072642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Desempenho</a:t>
          </a:r>
          <a:endParaRPr lang="en-US" sz="3200" kern="1200"/>
        </a:p>
      </dsp:txBody>
      <dsp:txXfrm>
        <a:off x="3550890" y="2072642"/>
        <a:ext cx="2956619" cy="1773971"/>
      </dsp:txXfrm>
    </dsp:sp>
    <dsp:sp modelId="{DF881753-CD71-42CD-94F7-A739C904BB69}">
      <dsp:nvSpPr>
        <dsp:cNvPr id="0" name=""/>
        <dsp:cNvSpPr/>
      </dsp:nvSpPr>
      <dsp:spPr>
        <a:xfrm>
          <a:off x="6803171" y="2072642"/>
          <a:ext cx="2956619" cy="1773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Qualiade</a:t>
          </a:r>
          <a:endParaRPr lang="en-US" sz="3200" kern="1200"/>
        </a:p>
      </dsp:txBody>
      <dsp:txXfrm>
        <a:off x="6803171" y="2072642"/>
        <a:ext cx="2956619" cy="1773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19/07/2021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19/07/2021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19/07/2021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19/07/2021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19/07/2021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19/07/2021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19/07/2021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19/07/2021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19/07/2021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19/07/2021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19/07/2021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19/07/2021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19/07/2021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19/07/2021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152374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>
                <a:solidFill>
                  <a:schemeClr val="tx1"/>
                </a:solidFill>
              </a:rPr>
              <a:t>SISTEMA DE CONTROLE DE GASTOS EM VIAGENS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F0001F-DA66-4CA2-97FA-61B10B2F7955}"/>
              </a:ext>
            </a:extLst>
          </p:cNvPr>
          <p:cNvSpPr txBox="1"/>
          <p:nvPr/>
        </p:nvSpPr>
        <p:spPr>
          <a:xfrm>
            <a:off x="6956929" y="4305072"/>
            <a:ext cx="47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Monique, Victor e Rodrigo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7AB718E-AF4B-4518-A955-60F4D82E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r"/>
            <a:r>
              <a:rPr lang="pt-BR" dirty="0"/>
              <a:t>Requisitos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462F3-6218-43E7-BA7A-4FE4FF4A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EDD1C28D-3F4C-4305-9CD5-9949626E9ED5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  <p:graphicFrame>
        <p:nvGraphicFramePr>
          <p:cNvPr id="10" name="Espaço Reservado para Conteúdo 7">
            <a:extLst>
              <a:ext uri="{FF2B5EF4-FFF2-40B4-BE49-F238E27FC236}">
                <a16:creationId xmlns:a16="http://schemas.microsoft.com/office/drawing/2014/main" id="{9CE52D64-B42E-45DA-B30B-57299F2B2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91897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1486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BB814-5758-43EE-B182-9F65E7781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sz="5900" b="1" kern="0" dirty="0">
                <a:effectLst/>
              </a:rPr>
              <a:t>Prototipagem de telas</a:t>
            </a:r>
            <a:br>
              <a:rPr lang="pt-BR" sz="5900" b="1" kern="0" dirty="0">
                <a:effectLst/>
              </a:rPr>
            </a:br>
            <a:endParaRPr lang="pt-BR" sz="59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CF140DD-03F6-43FE-95AC-97E1EB5EC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C039A01-BB98-46CC-BE51-2B6EFE21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88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ECD436B-5605-4F1F-938B-8290BE8F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err="1"/>
              <a:t>Inicio</a:t>
            </a:r>
            <a:endParaRPr lang="en-US" dirty="0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62563FA-B485-4945-B620-502E4087FC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1815120"/>
            <a:ext cx="3600000" cy="2160000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5213F-A225-4867-B474-8C5FEF27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D48C737E-092E-4203-A347-8410086932C6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  <p:pic>
        <p:nvPicPr>
          <p:cNvPr id="18" name="Imagem 1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8F328D5-FBAC-4078-AB35-4A1E390E8F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0840"/>
            <a:ext cx="3600000" cy="2160000"/>
          </a:xfrm>
          <a:prstGeom prst="rect">
            <a:avLst/>
          </a:prstGeom>
        </p:spPr>
      </p:pic>
      <p:pic>
        <p:nvPicPr>
          <p:cNvPr id="19" name="Imagem 1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0ED0B0C-CB3E-40B2-95EE-2A206FB86B7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4166640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4728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5213F-A225-4867-B474-8C5FEF27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D48C737E-092E-4203-A347-8410086932C6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ECD436B-5605-4F1F-938B-8290BE8FCB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3629" y="163290"/>
            <a:ext cx="9494520" cy="1371600"/>
          </a:xfrm>
        </p:spPr>
        <p:txBody>
          <a:bodyPr/>
          <a:lstStyle/>
          <a:p>
            <a:r>
              <a:rPr lang="en-US" dirty="0"/>
              <a:t>Menus</a:t>
            </a:r>
          </a:p>
        </p:txBody>
      </p:sp>
      <p:pic>
        <p:nvPicPr>
          <p:cNvPr id="7" name="Imagem 6" descr="Texto&#10;&#10;Descrição gerada automaticamente com confiança baixa">
            <a:extLst>
              <a:ext uri="{FF2B5EF4-FFF2-40B4-BE49-F238E27FC236}">
                <a16:creationId xmlns:a16="http://schemas.microsoft.com/office/drawing/2014/main" id="{A7FFB557-8EEE-4358-A90C-81E49D2FCB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60" y="1534890"/>
            <a:ext cx="3600000" cy="2160000"/>
          </a:xfrm>
          <a:prstGeom prst="rect">
            <a:avLst/>
          </a:prstGeom>
        </p:spPr>
      </p:pic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41584E9-E3D4-4471-A35E-F69F8710B0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055062"/>
            <a:ext cx="3600000" cy="2160000"/>
          </a:xfrm>
          <a:prstGeom prst="rect">
            <a:avLst/>
          </a:prstGeom>
        </p:spPr>
      </p:pic>
      <p:pic>
        <p:nvPicPr>
          <p:cNvPr id="9" name="Imagem 8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D51D792C-9DB7-4283-AF15-ECEEABEC8D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51" y="1534890"/>
            <a:ext cx="3600000" cy="2160000"/>
          </a:xfrm>
          <a:prstGeom prst="rect">
            <a:avLst/>
          </a:prstGeom>
        </p:spPr>
      </p:pic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6ECE6BB-CC63-47AB-B37C-75B666BFE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60" y="4100782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157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F6AB6F-02E7-4B40-9D50-BD7FFE13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19/07/2021</a:t>
            </a:fld>
            <a:endParaRPr lang="en-US"/>
          </a:p>
        </p:txBody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4574484-077A-434A-A42D-56F3B2DA82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16" y="3625485"/>
            <a:ext cx="3600000" cy="2160000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F127AA8-31A5-49F5-8737-BB4B8991CC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16" y="1269000"/>
            <a:ext cx="3600000" cy="2160000"/>
          </a:xfrm>
          <a:prstGeom prst="rect">
            <a:avLst/>
          </a:pr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E7684C2-A681-4149-A13A-686613E15A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269000"/>
            <a:ext cx="3600000" cy="2160000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4852FD7-F18A-4B0C-A666-093402A82C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625485"/>
            <a:ext cx="3600000" cy="216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4E5D56-177C-422A-AD8B-6783F7EE5915}"/>
              </a:ext>
            </a:extLst>
          </p:cNvPr>
          <p:cNvSpPr txBox="1">
            <a:spLocks/>
          </p:cNvSpPr>
          <p:nvPr/>
        </p:nvSpPr>
        <p:spPr>
          <a:xfrm>
            <a:off x="573629" y="163290"/>
            <a:ext cx="949452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/>
              <a:t>Cadastros</a:t>
            </a:r>
          </a:p>
        </p:txBody>
      </p:sp>
    </p:spTree>
    <p:extLst>
      <p:ext uri="{BB962C8B-B14F-4D97-AF65-F5344CB8AC3E}">
        <p14:creationId xmlns:p14="http://schemas.microsoft.com/office/powerpoint/2010/main" val="418904975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B44C1BC-A98B-416D-B88E-65442131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DIagramas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566460-DE3F-4BA3-BA11-9F53D9F5D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B1D5DE-0D3E-4CBA-96E0-3EB1DA47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221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B6D5CE3-5C50-4A7F-B275-A17FD774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BR" dirty="0"/>
              <a:t>Diagrama de uso</a:t>
            </a:r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18419F3-1366-4101-B0BE-A4F6DFD945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2103120"/>
            <a:ext cx="6184136" cy="3849624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1DF787-A95A-44D4-A00B-DBAB87D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94319B4-ED34-4D08-91C0-F7E8BD9417E6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734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AC706-A45F-4F33-9564-6AD8EC96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BR" dirty="0"/>
              <a:t>Diagrama de Classes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EFC795-A818-4062-8B4B-B32A53A635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38" y="2103120"/>
            <a:ext cx="6753724" cy="3849624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8314A2-ECCA-4DA1-A582-84A7FA13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D48C737E-092E-4203-A347-8410086932C6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2358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C57E5-9A69-4638-A4C2-15E0D1E66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A29134-2358-47D5-8425-27CFFEFF3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3ACE8-FF46-4B39-BE8A-02E8A6F5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384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1B9DE-BE9A-4059-985F-C1455BA7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BR" dirty="0"/>
              <a:t>Motivação</a:t>
            </a:r>
            <a:endParaRPr lang="pt-BR"/>
          </a:p>
        </p:txBody>
      </p:sp>
      <p:pic>
        <p:nvPicPr>
          <p:cNvPr id="6" name="Picture 5" descr="Armazém ao ar livre">
            <a:extLst>
              <a:ext uri="{FF2B5EF4-FFF2-40B4-BE49-F238E27FC236}">
                <a16:creationId xmlns:a16="http://schemas.microsoft.com/office/drawing/2014/main" id="{6BF13833-91BD-4BF1-AC13-E453DD480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" r="15148" b="-1"/>
          <a:stretch/>
        </p:blipFill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B4240-4F28-43E7-BB12-5BDE478BB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t-BR">
                <a:effectLst/>
              </a:rPr>
              <a:t>O setor financeiro de uma empresa precisa de um sistema que faça um planejamento e controle de gasto dos seus funcionários quando há viagens da empresa.</a:t>
            </a:r>
          </a:p>
          <a:p>
            <a:pPr>
              <a:spcAft>
                <a:spcPts val="800"/>
              </a:spcAft>
            </a:pPr>
            <a:r>
              <a:rPr lang="pt-BR">
                <a:effectLst/>
              </a:rPr>
              <a:t>O supervisor indica o roteiro da viagem (data, locais, atividades), orçamento da viagem e o dinheiro entregue ao viajante.</a:t>
            </a:r>
          </a:p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E9D111-8665-473E-BC14-7F43E6A3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D48C737E-092E-4203-A347-8410086932C6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023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554A5-7F87-41B7-9F36-28AE2315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BR"/>
              <a:t>Solução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FB4CFEB-E697-409A-9CBD-A75492BAC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pt-BR">
                <a:effectLst/>
              </a:rPr>
              <a:t>Desenvolver um aplicativo web para planejamento de viagem e o controle dos gastos.</a:t>
            </a:r>
          </a:p>
          <a:p>
            <a:endParaRPr lang="en-US" dirty="0"/>
          </a:p>
        </p:txBody>
      </p:sp>
      <p:pic>
        <p:nvPicPr>
          <p:cNvPr id="8" name="Imagem 7" descr="Terra como uma partícula com ouro e azul">
            <a:extLst>
              <a:ext uri="{FF2B5EF4-FFF2-40B4-BE49-F238E27FC236}">
                <a16:creationId xmlns:a16="http://schemas.microsoft.com/office/drawing/2014/main" id="{F27086DF-7218-4B1A-93EB-927A8B26E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r="12209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ECAE5-C54C-46C5-872F-9AD30A7B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D48C737E-092E-4203-A347-8410086932C6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87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89AB96-2215-4D3F-9C43-1839C5FA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0BF672-AFC3-4C39-AA84-C1113D4307F1}" type="datetime1">
              <a:rPr lang="pt-BR" smtClean="0"/>
              <a:t>19/07/2021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654F99-5B61-48CB-949C-4C207A002E9A}"/>
              </a:ext>
            </a:extLst>
          </p:cNvPr>
          <p:cNvSpPr txBox="1"/>
          <p:nvPr/>
        </p:nvSpPr>
        <p:spPr>
          <a:xfrm>
            <a:off x="692458" y="843379"/>
            <a:ext cx="46696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07AB07-6E2E-4C27-A0BA-880B7546F6F4}"/>
              </a:ext>
            </a:extLst>
          </p:cNvPr>
          <p:cNvSpPr txBox="1"/>
          <p:nvPr/>
        </p:nvSpPr>
        <p:spPr>
          <a:xfrm>
            <a:off x="1233995" y="2659120"/>
            <a:ext cx="4264242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</a:rPr>
              <a:t>O sistema devera armazenar as informações seguintes: todos os gastos durante a viagem.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A26242-2642-4717-B15C-FB4297831C0F}"/>
              </a:ext>
            </a:extLst>
          </p:cNvPr>
          <p:cNvSpPr txBox="1"/>
          <p:nvPr/>
        </p:nvSpPr>
        <p:spPr>
          <a:xfrm>
            <a:off x="5557421" y="2117875"/>
            <a:ext cx="5598850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Aft>
                <a:spcPts val="800"/>
              </a:spcAft>
              <a:buNone/>
            </a:pPr>
            <a:r>
              <a:rPr lang="pt-BR" dirty="0"/>
              <a:t>L</a:t>
            </a:r>
            <a:r>
              <a:rPr lang="pt-BR" sz="1800" dirty="0">
                <a:effectLst/>
              </a:rPr>
              <a:t>ocais			  Data</a:t>
            </a:r>
          </a:p>
          <a:p>
            <a:pPr marL="0" indent="0" algn="ctr">
              <a:lnSpc>
                <a:spcPct val="100000"/>
              </a:lnSpc>
              <a:spcAft>
                <a:spcPts val="800"/>
              </a:spcAft>
              <a:buNone/>
            </a:pPr>
            <a:endParaRPr lang="pt-BR" sz="1800" dirty="0">
              <a:effectLst/>
            </a:endParaRPr>
          </a:p>
          <a:p>
            <a:pPr marL="0" indent="0" algn="ctr">
              <a:lnSpc>
                <a:spcPct val="100000"/>
              </a:lnSpc>
              <a:spcAft>
                <a:spcPts val="800"/>
              </a:spcAft>
              <a:buNone/>
            </a:pPr>
            <a:endParaRPr lang="pt-BR" sz="1800" dirty="0">
              <a:effectLst/>
            </a:endParaRPr>
          </a:p>
          <a:p>
            <a:pPr marL="0" indent="0" algn="ctr">
              <a:lnSpc>
                <a:spcPct val="10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</a:rPr>
              <a:t>          Horário		            Quantias</a:t>
            </a:r>
            <a:endParaRPr lang="pt-BR" sz="1800" dirty="0"/>
          </a:p>
          <a:p>
            <a:pPr marL="0" indent="0" algn="ctr">
              <a:lnSpc>
                <a:spcPct val="100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 algn="ctr">
              <a:lnSpc>
                <a:spcPct val="100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 algn="ctr">
              <a:lnSpc>
                <a:spcPct val="100000"/>
              </a:lnSpc>
              <a:spcAft>
                <a:spcPts val="800"/>
              </a:spcAft>
              <a:buNone/>
            </a:pPr>
            <a:r>
              <a:rPr lang="pt-BR" dirty="0"/>
              <a:t>            S</a:t>
            </a:r>
            <a:r>
              <a:rPr lang="pt-BR" sz="1800" dirty="0">
                <a:effectLst/>
              </a:rPr>
              <a:t>erviço</a:t>
            </a:r>
            <a:r>
              <a:rPr lang="pt-BR" dirty="0"/>
              <a:t>			P</a:t>
            </a:r>
            <a:r>
              <a:rPr lang="pt-BR" sz="1800" dirty="0">
                <a:effectLst/>
              </a:rPr>
              <a:t>roduto</a:t>
            </a:r>
          </a:p>
          <a:p>
            <a:endParaRPr lang="pt-BR" dirty="0"/>
          </a:p>
        </p:txBody>
      </p:sp>
      <p:pic>
        <p:nvPicPr>
          <p:cNvPr id="7" name="Gráfico 6" descr="Mapa com alfinete com preenchimento sólido">
            <a:extLst>
              <a:ext uri="{FF2B5EF4-FFF2-40B4-BE49-F238E27FC236}">
                <a16:creationId xmlns:a16="http://schemas.microsoft.com/office/drawing/2014/main" id="{16600828-B211-4E30-899A-A47E4A550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880112"/>
            <a:ext cx="914400" cy="914400"/>
          </a:xfrm>
          <a:prstGeom prst="rect">
            <a:avLst/>
          </a:prstGeom>
        </p:spPr>
      </p:pic>
      <p:pic>
        <p:nvPicPr>
          <p:cNvPr id="9" name="Gráfico 8" descr="Despertador estrutura de tópicos">
            <a:extLst>
              <a:ext uri="{FF2B5EF4-FFF2-40B4-BE49-F238E27FC236}">
                <a16:creationId xmlns:a16="http://schemas.microsoft.com/office/drawing/2014/main" id="{8E82EC4F-4D38-4EA9-88CE-1B951A72A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5900" y="2971800"/>
            <a:ext cx="914400" cy="914400"/>
          </a:xfrm>
          <a:prstGeom prst="rect">
            <a:avLst/>
          </a:prstGeom>
        </p:spPr>
      </p:pic>
      <p:pic>
        <p:nvPicPr>
          <p:cNvPr id="11" name="Gráfico 10" descr="Ábaco com preenchimento sólido">
            <a:extLst>
              <a:ext uri="{FF2B5EF4-FFF2-40B4-BE49-F238E27FC236}">
                <a16:creationId xmlns:a16="http://schemas.microsoft.com/office/drawing/2014/main" id="{DD1F6AAF-F19D-4E07-975D-8D2E7235A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1812" y="2971800"/>
            <a:ext cx="914400" cy="914400"/>
          </a:xfrm>
          <a:prstGeom prst="rect">
            <a:avLst/>
          </a:prstGeom>
        </p:spPr>
      </p:pic>
      <p:pic>
        <p:nvPicPr>
          <p:cNvPr id="13" name="Gráfico 12" descr="Trabalhador de construção com preenchimento sólido">
            <a:extLst>
              <a:ext uri="{FF2B5EF4-FFF2-40B4-BE49-F238E27FC236}">
                <a16:creationId xmlns:a16="http://schemas.microsoft.com/office/drawing/2014/main" id="{017B6FB2-24FF-4FC0-BC6D-3953296BCF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46638" y="4063488"/>
            <a:ext cx="914400" cy="914400"/>
          </a:xfrm>
          <a:prstGeom prst="rect">
            <a:avLst/>
          </a:prstGeom>
        </p:spPr>
      </p:pic>
      <p:pic>
        <p:nvPicPr>
          <p:cNvPr id="15" name="Gráfico 14" descr="Caixa de embalagem aberta com preenchimento sólido">
            <a:extLst>
              <a:ext uri="{FF2B5EF4-FFF2-40B4-BE49-F238E27FC236}">
                <a16:creationId xmlns:a16="http://schemas.microsoft.com/office/drawing/2014/main" id="{3B2FD1E1-76CA-4C29-89F9-1C2EFBC86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1812" y="4058072"/>
            <a:ext cx="914400" cy="914400"/>
          </a:xfrm>
          <a:prstGeom prst="rect">
            <a:avLst/>
          </a:prstGeom>
        </p:spPr>
      </p:pic>
      <p:pic>
        <p:nvPicPr>
          <p:cNvPr id="17" name="Gráfico 16" descr="Calendário diário estrutura de tópicos">
            <a:extLst>
              <a:ext uri="{FF2B5EF4-FFF2-40B4-BE49-F238E27FC236}">
                <a16:creationId xmlns:a16="http://schemas.microsoft.com/office/drawing/2014/main" id="{2AA7977C-52F4-4666-B758-0AF4153AED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61812" y="1794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769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C2C05-929C-4349-B8D1-751CDA02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Ao retornar da viagem o viajante solicita um relatório ao sistema e leva ao supervisor.</a:t>
            </a:r>
            <a:br>
              <a:rPr lang="pt-BR" sz="1800" dirty="0">
                <a:solidFill>
                  <a:schemeClr val="tx1"/>
                </a:solidFill>
                <a:latin typeface="+mn-lt"/>
              </a:rPr>
            </a:br>
            <a:br>
              <a:rPr lang="pt-BR" sz="1800" dirty="0">
                <a:solidFill>
                  <a:schemeClr val="tx1"/>
                </a:solidFill>
                <a:latin typeface="+mn-lt"/>
              </a:rPr>
            </a:br>
            <a:br>
              <a:rPr lang="pt-BR" sz="1800" dirty="0">
                <a:solidFill>
                  <a:schemeClr val="tx1"/>
                </a:solidFill>
                <a:latin typeface="+mn-lt"/>
              </a:rPr>
            </a:br>
            <a:endParaRPr lang="pt-BR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D32DF5B-7314-40BE-A9EA-6847288F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Esse relatório deverá conter o histórico de gastos e indicar o reembolso de despesas ao viajante ou se esse deverá devolver valores a empresa.</a:t>
            </a:r>
            <a:endParaRPr lang="en-US" dirty="0"/>
          </a:p>
        </p:txBody>
      </p:sp>
      <p:pic>
        <p:nvPicPr>
          <p:cNvPr id="5" name="Picture 4" descr="Pinos em um mapa">
            <a:extLst>
              <a:ext uri="{FF2B5EF4-FFF2-40B4-BE49-F238E27FC236}">
                <a16:creationId xmlns:a16="http://schemas.microsoft.com/office/drawing/2014/main" id="{B2176BB8-18B8-4A80-AB31-2BC56A122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9" r="8059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16F217-CC62-40A9-96AC-4558763B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12AD8E-909B-47FE-B3D6-961E1D2E7A49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442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D3318-3E4D-40E9-B93A-5BC2F9F2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pt-BR" b="1">
                <a:effectLst/>
              </a:rPr>
              <a:t>Visão Geral</a:t>
            </a:r>
            <a:endParaRPr lang="pt-B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88720A-B2CD-44F7-9795-C66EE7767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EDA334B-FD9B-4DE1-B185-29741F9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/>
          <a:p>
            <a:pPr rtl="0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73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B973-C4A0-4D56-8EE6-162D97FA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Usuários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8CD11-6691-448C-9B67-3ACC5014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D48C737E-092E-4203-A347-8410086932C6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472921D-973A-4351-9EAD-D66222639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4396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27271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2E46-8BA1-4143-839E-22A4744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BR" b="1">
                <a:effectLst/>
              </a:rPr>
              <a:t>Funcionalidade</a:t>
            </a:r>
            <a:endParaRPr lang="pt-BR" dirty="0"/>
          </a:p>
        </p:txBody>
      </p:sp>
      <p:pic>
        <p:nvPicPr>
          <p:cNvPr id="6" name="Imagem 5" descr="Parede com notas adesivas, uma delas em destaque">
            <a:extLst>
              <a:ext uri="{FF2B5EF4-FFF2-40B4-BE49-F238E27FC236}">
                <a16:creationId xmlns:a16="http://schemas.microsoft.com/office/drawing/2014/main" id="{5E0FF69D-F63A-49A8-ACF5-23BE530FD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16941" b="-2"/>
          <a:stretch/>
        </p:blipFill>
        <p:spPr>
          <a:xfrm>
            <a:off x="1066800" y="2103120"/>
            <a:ext cx="4663440" cy="3749040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38ACE-0F2B-452B-A597-EC57D9A2E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tabLst>
                <a:tab pos="365760" algn="l"/>
              </a:tabLst>
            </a:pPr>
            <a:r>
              <a:rPr lang="pt-BR">
                <a:effectLst/>
              </a:rPr>
              <a:t>Cadastro de Usuário</a:t>
            </a:r>
          </a:p>
          <a:p>
            <a:pPr>
              <a:spcAft>
                <a:spcPts val="800"/>
              </a:spcAft>
              <a:tabLst>
                <a:tab pos="365760" algn="l"/>
              </a:tabLst>
            </a:pPr>
            <a:r>
              <a:rPr lang="pt-BR">
                <a:effectLst/>
              </a:rPr>
              <a:t> Cadastro de Roteiro da viagem</a:t>
            </a:r>
          </a:p>
          <a:p>
            <a:pPr>
              <a:spcAft>
                <a:spcPts val="800"/>
              </a:spcAft>
            </a:pPr>
            <a:r>
              <a:rPr lang="pt-BR">
                <a:effectLst/>
              </a:rPr>
              <a:t> Cadastro de gastos durante a viagem</a:t>
            </a:r>
          </a:p>
          <a:p>
            <a:pPr>
              <a:spcAft>
                <a:spcPts val="800"/>
              </a:spcAft>
            </a:pPr>
            <a:r>
              <a:rPr lang="pt-BR">
                <a:effectLst/>
              </a:rPr>
              <a:t> Relatório de gastos das viagens.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B1D81-5A30-4447-8F9C-74FABE17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D48C737E-092E-4203-A347-8410086932C6}" type="datetime1">
              <a:rPr lang="pt-BR" smtClean="0"/>
              <a:pPr rtl="0">
                <a:spcAft>
                  <a:spcPts val="600"/>
                </a:spcAft>
              </a:pPr>
              <a:t>19/07/2021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19103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{960693EB-90EA-4845-99A0-A8D5993701CB}tf78438558_win32</Template>
  <TotalTime>89</TotalTime>
  <Words>222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Garamond</vt:lpstr>
      <vt:lpstr>SavonVTI</vt:lpstr>
      <vt:lpstr>SISTEMA DE CONTROLE DE GASTOS EM VIAGENS</vt:lpstr>
      <vt:lpstr>introdução</vt:lpstr>
      <vt:lpstr>Motivação</vt:lpstr>
      <vt:lpstr>Solução</vt:lpstr>
      <vt:lpstr>Apresentação do PowerPoint</vt:lpstr>
      <vt:lpstr>Ao retornar da viagem o viajante solicita um relatório ao sistema e leva ao supervisor.   </vt:lpstr>
      <vt:lpstr>Visão Geral</vt:lpstr>
      <vt:lpstr>Usuários</vt:lpstr>
      <vt:lpstr>Funcionalidade</vt:lpstr>
      <vt:lpstr>Requisitos</vt:lpstr>
      <vt:lpstr>Prototipagem de telas </vt:lpstr>
      <vt:lpstr>Inicio</vt:lpstr>
      <vt:lpstr>Menus</vt:lpstr>
      <vt:lpstr>Apresentação do PowerPoint</vt:lpstr>
      <vt:lpstr>DIagramas</vt:lpstr>
      <vt:lpstr>Diagrama de uso</vt:lpstr>
      <vt:lpstr>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GASTOS EM VIAGENS</dc:title>
  <dc:creator>Victor Coelho</dc:creator>
  <cp:lastModifiedBy>Victor Coelho</cp:lastModifiedBy>
  <cp:revision>3</cp:revision>
  <dcterms:created xsi:type="dcterms:W3CDTF">2021-07-18T22:19:50Z</dcterms:created>
  <dcterms:modified xsi:type="dcterms:W3CDTF">2021-07-20T01:52:22Z</dcterms:modified>
</cp:coreProperties>
</file>