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3.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Lst>
  <p:sldSz cx="36576000" cy="29260800"/>
  <p:notesSz cx="9296400" cy="147828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865"/>
    <a:srgbClr val="0064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9" d="100"/>
          <a:sy n="19" d="100"/>
        </p:scale>
        <p:origin x="1699" y="14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22111063254088051"/>
          <c:y val="0.17517218750809493"/>
          <c:w val="0.50791226422248981"/>
          <c:h val="0.59353614474591854"/>
        </c:manualLayout>
      </c:layout>
      <c:doughnutChart>
        <c:varyColors val="1"/>
        <c:ser>
          <c:idx val="0"/>
          <c:order val="0"/>
          <c:tx>
            <c:strRef>
              <c:f>Sheet1!$B$1</c:f>
              <c:strCache>
                <c:ptCount val="1"/>
                <c:pt idx="0">
                  <c:v>Sales</c:v>
                </c:pt>
              </c:strCache>
            </c:strRef>
          </c:tx>
          <c:dPt>
            <c:idx val="0"/>
            <c:bubble3D val="0"/>
            <c:spPr>
              <a:solidFill>
                <a:schemeClr val="accent2">
                  <a:tint val="58000"/>
                </a:schemeClr>
              </a:solidFill>
              <a:ln w="19050">
                <a:solidFill>
                  <a:schemeClr val="lt1"/>
                </a:solidFill>
              </a:ln>
              <a:effectLst/>
            </c:spPr>
            <c:extLst>
              <c:ext xmlns:c16="http://schemas.microsoft.com/office/drawing/2014/chart" uri="{C3380CC4-5D6E-409C-BE32-E72D297353CC}">
                <c16:uniqueId val="{00000001-35E2-4C20-A5A2-853636BD42CF}"/>
              </c:ext>
            </c:extLst>
          </c:dPt>
          <c:dPt>
            <c:idx val="1"/>
            <c:bubble3D val="0"/>
            <c:spPr>
              <a:solidFill>
                <a:schemeClr val="accent2">
                  <a:tint val="86000"/>
                </a:schemeClr>
              </a:solidFill>
              <a:ln w="19050">
                <a:solidFill>
                  <a:schemeClr val="lt1"/>
                </a:solidFill>
              </a:ln>
              <a:effectLst/>
            </c:spPr>
            <c:extLst>
              <c:ext xmlns:c16="http://schemas.microsoft.com/office/drawing/2014/chart" uri="{C3380CC4-5D6E-409C-BE32-E72D297353CC}">
                <c16:uniqueId val="{00000003-35E2-4C20-A5A2-853636BD42CF}"/>
              </c:ext>
            </c:extLst>
          </c:dPt>
          <c:dPt>
            <c:idx val="2"/>
            <c:bubble3D val="0"/>
            <c:spPr>
              <a:solidFill>
                <a:schemeClr val="accent2">
                  <a:shade val="86000"/>
                </a:schemeClr>
              </a:solidFill>
              <a:ln w="19050">
                <a:solidFill>
                  <a:schemeClr val="lt1"/>
                </a:solidFill>
              </a:ln>
              <a:effectLst/>
            </c:spPr>
            <c:extLst>
              <c:ext xmlns:c16="http://schemas.microsoft.com/office/drawing/2014/chart" uri="{C3380CC4-5D6E-409C-BE32-E72D297353CC}">
                <c16:uniqueId val="{00000005-35E2-4C20-A5A2-853636BD42CF}"/>
              </c:ext>
            </c:extLst>
          </c:dPt>
          <c:dPt>
            <c:idx val="3"/>
            <c:bubble3D val="0"/>
            <c:spPr>
              <a:solidFill>
                <a:schemeClr val="accent2">
                  <a:shade val="58000"/>
                </a:schemeClr>
              </a:solidFill>
              <a:ln w="19050">
                <a:solidFill>
                  <a:schemeClr val="lt1"/>
                </a:solidFill>
              </a:ln>
              <a:effectLst/>
            </c:spPr>
            <c:extLst>
              <c:ext xmlns:c16="http://schemas.microsoft.com/office/drawing/2014/chart" uri="{C3380CC4-5D6E-409C-BE32-E72D297353CC}">
                <c16:uniqueId val="{00000007-35E2-4C20-A5A2-853636BD42CF}"/>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5AC3-43F4-AC14-404799226093}"/>
            </c:ext>
          </c:extLst>
        </c:ser>
        <c:dLbls>
          <c:showLegendKey val="0"/>
          <c:showVal val="0"/>
          <c:showCatName val="0"/>
          <c:showSerName val="0"/>
          <c:showPercent val="0"/>
          <c:showBubbleSize val="0"/>
          <c:showLeaderLines val="1"/>
        </c:dLbls>
        <c:firstSliceAng val="0"/>
        <c:holeSize val="75"/>
      </c:doughnutChart>
      <c:spPr>
        <a:noFill/>
        <a:ln w="25400">
          <a:noFill/>
        </a:ln>
        <a:effectLst/>
      </c:spPr>
    </c:plotArea>
    <c:legend>
      <c:legendPos val="b"/>
      <c:layout>
        <c:manualLayout>
          <c:xMode val="edge"/>
          <c:yMode val="edge"/>
          <c:x val="0.75142963021572706"/>
          <c:y val="0.1457438097403588"/>
          <c:w val="0.18975801714587376"/>
          <c:h val="0.61827691608071589"/>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400"/>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5.4225023058622285E-2"/>
          <c:y val="0.10998888355177383"/>
          <c:w val="0.93299334998574079"/>
          <c:h val="0.64897632608248135"/>
        </c:manualLayout>
      </c:layout>
      <c:barChart>
        <c:barDir val="col"/>
        <c:grouping val="clustered"/>
        <c:varyColors val="0"/>
        <c:ser>
          <c:idx val="0"/>
          <c:order val="0"/>
          <c:tx>
            <c:strRef>
              <c:f>Sheet1!$B$1</c:f>
              <c:strCache>
                <c:ptCount val="1"/>
                <c:pt idx="0">
                  <c:v>Series 1</c:v>
                </c:pt>
              </c:strCache>
            </c:strRef>
          </c:tx>
          <c:spPr>
            <a:solidFill>
              <a:schemeClr val="accent2">
                <a:tint val="6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B3BE-4C4D-8201-73907FF55CCD}"/>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B3BE-4C4D-8201-73907FF55CCD}"/>
            </c:ext>
          </c:extLst>
        </c:ser>
        <c:ser>
          <c:idx val="2"/>
          <c:order val="2"/>
          <c:tx>
            <c:strRef>
              <c:f>Sheet1!$D$1</c:f>
              <c:strCache>
                <c:ptCount val="1"/>
                <c:pt idx="0">
                  <c:v>Series 3</c:v>
                </c:pt>
              </c:strCache>
            </c:strRef>
          </c:tx>
          <c:spPr>
            <a:solidFill>
              <a:schemeClr val="accent2">
                <a:shade val="6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B3BE-4C4D-8201-73907FF55CCD}"/>
            </c:ext>
          </c:extLst>
        </c:ser>
        <c:dLbls>
          <c:showLegendKey val="0"/>
          <c:showVal val="0"/>
          <c:showCatName val="0"/>
          <c:showSerName val="0"/>
          <c:showPercent val="0"/>
          <c:showBubbleSize val="0"/>
        </c:dLbls>
        <c:gapWidth val="219"/>
        <c:overlap val="-27"/>
        <c:axId val="1867200400"/>
        <c:axId val="604344512"/>
      </c:barChart>
      <c:catAx>
        <c:axId val="18672004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en-US"/>
          </a:p>
        </c:txPr>
        <c:crossAx val="604344512"/>
        <c:crosses val="autoZero"/>
        <c:auto val="1"/>
        <c:lblAlgn val="ctr"/>
        <c:lblOffset val="100"/>
        <c:noMultiLvlLbl val="0"/>
      </c:catAx>
      <c:valAx>
        <c:axId val="6043445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en-US"/>
          </a:p>
        </c:txPr>
        <c:crossAx val="18672004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800"/>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5.1901095633477438E-2"/>
          <c:y val="0.13326053079548869"/>
          <c:w val="0.91556385095724968"/>
          <c:h val="0.58744507051273198"/>
        </c:manualLayout>
      </c:layout>
      <c:lineChart>
        <c:grouping val="standard"/>
        <c:varyColors val="0"/>
        <c:ser>
          <c:idx val="0"/>
          <c:order val="0"/>
          <c:tx>
            <c:strRef>
              <c:f>Sheet1!$B$1</c:f>
              <c:strCache>
                <c:ptCount val="1"/>
                <c:pt idx="0">
                  <c:v>Series 1</c:v>
                </c:pt>
              </c:strCache>
            </c:strRef>
          </c:tx>
          <c:spPr>
            <a:ln w="28575" cap="rnd">
              <a:solidFill>
                <a:schemeClr val="accent2">
                  <a:tint val="65000"/>
                </a:schemeClr>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74E8-4621-8428-754B1C52D161}"/>
            </c:ext>
          </c:extLst>
        </c:ser>
        <c:ser>
          <c:idx val="1"/>
          <c:order val="1"/>
          <c:tx>
            <c:strRef>
              <c:f>Sheet1!$C$1</c:f>
              <c:strCache>
                <c:ptCount val="1"/>
                <c:pt idx="0">
                  <c:v>Series 2</c:v>
                </c:pt>
              </c:strCache>
            </c:strRef>
          </c:tx>
          <c:spPr>
            <a:ln w="28575" cap="rnd">
              <a:solidFill>
                <a:schemeClr val="accent2"/>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74E8-4621-8428-754B1C52D161}"/>
            </c:ext>
          </c:extLst>
        </c:ser>
        <c:ser>
          <c:idx val="2"/>
          <c:order val="2"/>
          <c:tx>
            <c:strRef>
              <c:f>Sheet1!$D$1</c:f>
              <c:strCache>
                <c:ptCount val="1"/>
                <c:pt idx="0">
                  <c:v>Series 3</c:v>
                </c:pt>
              </c:strCache>
            </c:strRef>
          </c:tx>
          <c:spPr>
            <a:ln w="28575" cap="rnd">
              <a:solidFill>
                <a:schemeClr val="accent2">
                  <a:shade val="65000"/>
                </a:schemeClr>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74E8-4621-8428-754B1C52D161}"/>
            </c:ext>
          </c:extLst>
        </c:ser>
        <c:dLbls>
          <c:showLegendKey val="0"/>
          <c:showVal val="0"/>
          <c:showCatName val="0"/>
          <c:showSerName val="0"/>
          <c:showPercent val="0"/>
          <c:showBubbleSize val="0"/>
        </c:dLbls>
        <c:smooth val="0"/>
        <c:axId val="741367632"/>
        <c:axId val="604347872"/>
      </c:lineChart>
      <c:catAx>
        <c:axId val="741367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en-US"/>
          </a:p>
        </c:txPr>
        <c:crossAx val="604347872"/>
        <c:crosses val="autoZero"/>
        <c:auto val="1"/>
        <c:lblAlgn val="ctr"/>
        <c:lblOffset val="100"/>
        <c:noMultiLvlLbl val="0"/>
      </c:catAx>
      <c:valAx>
        <c:axId val="6043478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en-US"/>
          </a:p>
        </c:txPr>
        <c:crossAx val="7413676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800"/>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withinLinearReversed" id="22">
  <a:schemeClr val="accent2"/>
</cs:colorStyle>
</file>

<file path=ppt/charts/colors2.xml><?xml version="1.0" encoding="utf-8"?>
<cs:colorStyle xmlns:cs="http://schemas.microsoft.com/office/drawing/2012/chartStyle" xmlns:a="http://schemas.openxmlformats.org/drawingml/2006/main" meth="withinLinearReversed" id="22">
  <a:schemeClr val="accent2"/>
</cs:colorStyle>
</file>

<file path=ppt/charts/colors3.xml><?xml version="1.0" encoding="utf-8"?>
<cs:colorStyle xmlns:cs="http://schemas.microsoft.com/office/drawing/2012/chartStyle" xmlns:a="http://schemas.openxmlformats.org/drawingml/2006/main" meth="withinLinearReversed" id="22">
  <a:schemeClr val="accent2"/>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0.35071</cdr:x>
      <cdr:y>0.42987</cdr:y>
    </cdr:from>
    <cdr:to>
      <cdr:x>0.60263</cdr:x>
      <cdr:y>0.5</cdr:y>
    </cdr:to>
    <cdr:sp macro="" textlink="">
      <cdr:nvSpPr>
        <cdr:cNvPr id="2" name="TextBox 72">
          <a:extLst xmlns:a="http://schemas.openxmlformats.org/drawingml/2006/main">
            <a:ext uri="{FF2B5EF4-FFF2-40B4-BE49-F238E27FC236}">
              <a16:creationId xmlns:a16="http://schemas.microsoft.com/office/drawing/2014/main" id="{0CB91D29-EBA6-A165-44BE-50B5B3645ACE}"/>
            </a:ext>
          </a:extLst>
        </cdr:cNvPr>
        <cdr:cNvSpPr txBox="1"/>
      </cdr:nvSpPr>
      <cdr:spPr>
        <a:xfrm xmlns:a="http://schemas.openxmlformats.org/drawingml/2006/main">
          <a:off x="3417385" y="3584517"/>
          <a:ext cx="2454869" cy="584775"/>
        </a:xfrm>
        <a:prstGeom xmlns:a="http://schemas.openxmlformats.org/drawingml/2006/main" prst="rect">
          <a:avLst/>
        </a:prstGeom>
        <a:noFill xmlns:a="http://schemas.openxmlformats.org/drawingml/2006/main"/>
      </cdr:spPr>
      <cdr:txBody>
        <a:bodyPr xmlns:a="http://schemas.openxmlformats.org/drawingml/2006/main" wrap="square">
          <a:spAutoFit/>
        </a:bodyPr>
        <a:lstStyle xmlns:a="http://schemas.openxmlformats.org/drawingml/2006/main">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xmlns:a="http://schemas.openxmlformats.org/drawingml/2006/main">
          <a:pPr algn="ctr">
            <a:spcAft>
              <a:spcPts val="564"/>
            </a:spcAft>
          </a:pPr>
          <a:r>
            <a:rPr lang="en-US" sz="3200" b="1" dirty="0">
              <a:solidFill>
                <a:srgbClr val="003865"/>
              </a:solidFill>
              <a:cs typeface="Arial" panose="020B0604020202020204" pitchFamily="34" charset="0"/>
            </a:rPr>
            <a:t>Heading 2</a:t>
          </a:r>
          <a:endParaRPr lang="en-US" sz="3200" dirty="0">
            <a:cs typeface="Arial" panose="020B0604020202020204" pitchFamily="34" charset="0"/>
          </a:endParaRPr>
        </a:p>
      </cdr:txBody>
    </cdr:sp>
  </cdr:relSizeAnchor>
</c:userShapes>
</file>

<file path=ppt/drawings/drawing2.xml><?xml version="1.0" encoding="utf-8"?>
<c:userShapes xmlns:c="http://schemas.openxmlformats.org/drawingml/2006/chart">
  <cdr:relSizeAnchor xmlns:cdr="http://schemas.openxmlformats.org/drawingml/2006/chartDrawing">
    <cdr:from>
      <cdr:x>0.37518</cdr:x>
      <cdr:y>0</cdr:y>
    </cdr:from>
    <cdr:to>
      <cdr:x>0.59978</cdr:x>
      <cdr:y>0.08025</cdr:y>
    </cdr:to>
    <cdr:sp macro="" textlink="">
      <cdr:nvSpPr>
        <cdr:cNvPr id="2" name="TextBox 72">
          <a:extLst xmlns:a="http://schemas.openxmlformats.org/drawingml/2006/main">
            <a:ext uri="{FF2B5EF4-FFF2-40B4-BE49-F238E27FC236}">
              <a16:creationId xmlns:a16="http://schemas.microsoft.com/office/drawing/2014/main" id="{0CB91D29-EBA6-A165-44BE-50B5B3645ACE}"/>
            </a:ext>
          </a:extLst>
        </cdr:cNvPr>
        <cdr:cNvSpPr txBox="1"/>
      </cdr:nvSpPr>
      <cdr:spPr>
        <a:xfrm xmlns:a="http://schemas.openxmlformats.org/drawingml/2006/main">
          <a:off x="4100592" y="0"/>
          <a:ext cx="2454869" cy="584775"/>
        </a:xfrm>
        <a:prstGeom xmlns:a="http://schemas.openxmlformats.org/drawingml/2006/main" prst="rect">
          <a:avLst/>
        </a:prstGeom>
        <a:noFill xmlns:a="http://schemas.openxmlformats.org/drawingml/2006/main"/>
      </cdr:spPr>
      <cdr:txBody>
        <a:bodyPr xmlns:a="http://schemas.openxmlformats.org/drawingml/2006/main" wrap="square">
          <a:spAutoFit/>
        </a:bodyPr>
        <a:lstStyle xmlns:a="http://schemas.openxmlformats.org/drawingml/2006/main">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xmlns:a="http://schemas.openxmlformats.org/drawingml/2006/main">
          <a:pPr algn="ctr">
            <a:spcAft>
              <a:spcPts val="564"/>
            </a:spcAft>
          </a:pPr>
          <a:r>
            <a:rPr lang="en-US" sz="3200" b="1" dirty="0">
              <a:solidFill>
                <a:srgbClr val="003865"/>
              </a:solidFill>
              <a:cs typeface="Arial" panose="020B0604020202020204" pitchFamily="34" charset="0"/>
            </a:rPr>
            <a:t>Heading 2</a:t>
          </a:r>
          <a:endParaRPr lang="en-US" sz="3200" dirty="0">
            <a:cs typeface="Arial" panose="020B0604020202020204" pitchFamily="34" charset="0"/>
          </a:endParaRPr>
        </a:p>
      </cdr:txBody>
    </cdr:sp>
  </cdr:relSizeAnchor>
</c:userShapes>
</file>

<file path=ppt/drawings/drawing3.xml><?xml version="1.0" encoding="utf-8"?>
<c:userShapes xmlns:c="http://schemas.openxmlformats.org/drawingml/2006/chart">
  <cdr:relSizeAnchor xmlns:cdr="http://schemas.openxmlformats.org/drawingml/2006/chartDrawing">
    <cdr:from>
      <cdr:x>0.3877</cdr:x>
      <cdr:y>0.00725</cdr:y>
    </cdr:from>
    <cdr:to>
      <cdr:x>0.6123</cdr:x>
      <cdr:y>0.09314</cdr:y>
    </cdr:to>
    <cdr:sp macro="" textlink="">
      <cdr:nvSpPr>
        <cdr:cNvPr id="2" name="TextBox 72">
          <a:extLst xmlns:a="http://schemas.openxmlformats.org/drawingml/2006/main">
            <a:ext uri="{FF2B5EF4-FFF2-40B4-BE49-F238E27FC236}">
              <a16:creationId xmlns:a16="http://schemas.microsoft.com/office/drawing/2014/main" id="{0CB91D29-EBA6-A165-44BE-50B5B3645ACE}"/>
            </a:ext>
          </a:extLst>
        </cdr:cNvPr>
        <cdr:cNvSpPr txBox="1"/>
      </cdr:nvSpPr>
      <cdr:spPr>
        <a:xfrm xmlns:a="http://schemas.openxmlformats.org/drawingml/2006/main">
          <a:off x="4237440" y="49354"/>
          <a:ext cx="2454869" cy="584775"/>
        </a:xfrm>
        <a:prstGeom xmlns:a="http://schemas.openxmlformats.org/drawingml/2006/main" prst="rect">
          <a:avLst/>
        </a:prstGeom>
        <a:noFill xmlns:a="http://schemas.openxmlformats.org/drawingml/2006/main"/>
      </cdr:spPr>
      <cdr:txBody>
        <a:bodyPr xmlns:a="http://schemas.openxmlformats.org/drawingml/2006/main" wrap="square">
          <a:spAutoFit/>
        </a:bodyPr>
        <a:lstStyle xmlns:a="http://schemas.openxmlformats.org/drawingml/2006/main">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xmlns:a="http://schemas.openxmlformats.org/drawingml/2006/main">
          <a:pPr algn="ctr">
            <a:spcAft>
              <a:spcPts val="564"/>
            </a:spcAft>
          </a:pPr>
          <a:r>
            <a:rPr lang="en-US" sz="3200" b="1" dirty="0">
              <a:solidFill>
                <a:srgbClr val="003865"/>
              </a:solidFill>
              <a:cs typeface="Arial" panose="020B0604020202020204" pitchFamily="34" charset="0"/>
            </a:rPr>
            <a:t>Heading 2</a:t>
          </a:r>
          <a:endParaRPr lang="en-US" sz="3200" dirty="0">
            <a:cs typeface="Arial" panose="020B0604020202020204" pitchFamily="34" charset="0"/>
          </a:endParaRPr>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4788749"/>
            <a:ext cx="31089600" cy="10187093"/>
          </a:xfrm>
        </p:spPr>
        <p:txBody>
          <a:bodyPr anchor="b"/>
          <a:lstStyle>
            <a:lvl1pPr algn="ctr">
              <a:defRPr sz="24000"/>
            </a:lvl1pPr>
          </a:lstStyle>
          <a:p>
            <a:r>
              <a:rPr lang="en-US"/>
              <a:t>Click to edit Master title style</a:t>
            </a:r>
            <a:endParaRPr lang="en-US" dirty="0"/>
          </a:p>
        </p:txBody>
      </p:sp>
      <p:sp>
        <p:nvSpPr>
          <p:cNvPr id="3" name="Subtitle 2"/>
          <p:cNvSpPr>
            <a:spLocks noGrp="1"/>
          </p:cNvSpPr>
          <p:nvPr>
            <p:ph type="subTitle" idx="1"/>
          </p:nvPr>
        </p:nvSpPr>
        <p:spPr>
          <a:xfrm>
            <a:off x="4572000" y="15368695"/>
            <a:ext cx="27432000" cy="7064585"/>
          </a:xfrm>
        </p:spPr>
        <p:txBody>
          <a:bodyPr/>
          <a:lstStyle>
            <a:lvl1pPr marL="0" indent="0" algn="ctr">
              <a:buNone/>
              <a:defRPr sz="9600"/>
            </a:lvl1pPr>
            <a:lvl2pPr marL="1828800" indent="0" algn="ctr">
              <a:buNone/>
              <a:defRPr sz="8000"/>
            </a:lvl2pPr>
            <a:lvl3pPr marL="3657600" indent="0" algn="ctr">
              <a:buNone/>
              <a:defRPr sz="7200"/>
            </a:lvl3pPr>
            <a:lvl4pPr marL="5486400" indent="0" algn="ctr">
              <a:buNone/>
              <a:defRPr sz="6400"/>
            </a:lvl4pPr>
            <a:lvl5pPr marL="7315200" indent="0" algn="ctr">
              <a:buNone/>
              <a:defRPr sz="6400"/>
            </a:lvl5pPr>
            <a:lvl6pPr marL="9144000" indent="0" algn="ctr">
              <a:buNone/>
              <a:defRPr sz="6400"/>
            </a:lvl6pPr>
            <a:lvl7pPr marL="10972800" indent="0" algn="ctr">
              <a:buNone/>
              <a:defRPr sz="6400"/>
            </a:lvl7pPr>
            <a:lvl8pPr marL="12801600" indent="0" algn="ctr">
              <a:buNone/>
              <a:defRPr sz="6400"/>
            </a:lvl8pPr>
            <a:lvl9pPr marL="14630400" indent="0" algn="ctr">
              <a:buNone/>
              <a:defRPr sz="6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3CA7DCA-DEA3-4AB3-80C2-40A3354AD160}"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4150A-3DBF-460D-AD45-FD7B914F3BB2}" type="slidenum">
              <a:rPr lang="en-US" smtClean="0"/>
              <a:t>‹#›</a:t>
            </a:fld>
            <a:endParaRPr lang="en-US"/>
          </a:p>
        </p:txBody>
      </p:sp>
    </p:spTree>
    <p:extLst>
      <p:ext uri="{BB962C8B-B14F-4D97-AF65-F5344CB8AC3E}">
        <p14:creationId xmlns:p14="http://schemas.microsoft.com/office/powerpoint/2010/main" val="2598082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CA7DCA-DEA3-4AB3-80C2-40A3354AD160}"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4150A-3DBF-460D-AD45-FD7B914F3BB2}" type="slidenum">
              <a:rPr lang="en-US" smtClean="0"/>
              <a:t>‹#›</a:t>
            </a:fld>
            <a:endParaRPr lang="en-US"/>
          </a:p>
        </p:txBody>
      </p:sp>
    </p:spTree>
    <p:extLst>
      <p:ext uri="{BB962C8B-B14F-4D97-AF65-F5344CB8AC3E}">
        <p14:creationId xmlns:p14="http://schemas.microsoft.com/office/powerpoint/2010/main" val="4245335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174702" y="1557867"/>
            <a:ext cx="7886700" cy="2479717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514602" y="1557867"/>
            <a:ext cx="23202900" cy="247971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CA7DCA-DEA3-4AB3-80C2-40A3354AD160}"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4150A-3DBF-460D-AD45-FD7B914F3BB2}" type="slidenum">
              <a:rPr lang="en-US" smtClean="0"/>
              <a:t>‹#›</a:t>
            </a:fld>
            <a:endParaRPr lang="en-US"/>
          </a:p>
        </p:txBody>
      </p:sp>
    </p:spTree>
    <p:extLst>
      <p:ext uri="{BB962C8B-B14F-4D97-AF65-F5344CB8AC3E}">
        <p14:creationId xmlns:p14="http://schemas.microsoft.com/office/powerpoint/2010/main" val="959028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CA7DCA-DEA3-4AB3-80C2-40A3354AD160}"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4150A-3DBF-460D-AD45-FD7B914F3BB2}" type="slidenum">
              <a:rPr lang="en-US" smtClean="0"/>
              <a:t>‹#›</a:t>
            </a:fld>
            <a:endParaRPr lang="en-US"/>
          </a:p>
        </p:txBody>
      </p:sp>
    </p:spTree>
    <p:extLst>
      <p:ext uri="{BB962C8B-B14F-4D97-AF65-F5344CB8AC3E}">
        <p14:creationId xmlns:p14="http://schemas.microsoft.com/office/powerpoint/2010/main" val="3644924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95552" y="7294888"/>
            <a:ext cx="31546800" cy="12171678"/>
          </a:xfrm>
        </p:spPr>
        <p:txBody>
          <a:bodyPr anchor="b"/>
          <a:lstStyle>
            <a:lvl1pPr>
              <a:defRPr sz="24000"/>
            </a:lvl1pPr>
          </a:lstStyle>
          <a:p>
            <a:r>
              <a:rPr lang="en-US"/>
              <a:t>Click to edit Master title style</a:t>
            </a:r>
            <a:endParaRPr lang="en-US" dirty="0"/>
          </a:p>
        </p:txBody>
      </p:sp>
      <p:sp>
        <p:nvSpPr>
          <p:cNvPr id="3" name="Text Placeholder 2"/>
          <p:cNvSpPr>
            <a:spLocks noGrp="1"/>
          </p:cNvSpPr>
          <p:nvPr>
            <p:ph type="body" idx="1"/>
          </p:nvPr>
        </p:nvSpPr>
        <p:spPr>
          <a:xfrm>
            <a:off x="2495552" y="19581715"/>
            <a:ext cx="31546800" cy="6400798"/>
          </a:xfrm>
        </p:spPr>
        <p:txBody>
          <a:bodyPr/>
          <a:lstStyle>
            <a:lvl1pPr marL="0" indent="0">
              <a:buNone/>
              <a:defRPr sz="9600">
                <a:solidFill>
                  <a:schemeClr val="tx1"/>
                </a:solidFill>
              </a:defRPr>
            </a:lvl1pPr>
            <a:lvl2pPr marL="1828800" indent="0">
              <a:buNone/>
              <a:defRPr sz="8000">
                <a:solidFill>
                  <a:schemeClr val="tx1">
                    <a:tint val="75000"/>
                  </a:schemeClr>
                </a:solidFill>
              </a:defRPr>
            </a:lvl2pPr>
            <a:lvl3pPr marL="3657600" indent="0">
              <a:buNone/>
              <a:defRPr sz="7200">
                <a:solidFill>
                  <a:schemeClr val="tx1">
                    <a:tint val="75000"/>
                  </a:schemeClr>
                </a:solidFill>
              </a:defRPr>
            </a:lvl3pPr>
            <a:lvl4pPr marL="5486400" indent="0">
              <a:buNone/>
              <a:defRPr sz="6400">
                <a:solidFill>
                  <a:schemeClr val="tx1">
                    <a:tint val="75000"/>
                  </a:schemeClr>
                </a:solidFill>
              </a:defRPr>
            </a:lvl4pPr>
            <a:lvl5pPr marL="7315200" indent="0">
              <a:buNone/>
              <a:defRPr sz="6400">
                <a:solidFill>
                  <a:schemeClr val="tx1">
                    <a:tint val="75000"/>
                  </a:schemeClr>
                </a:solidFill>
              </a:defRPr>
            </a:lvl5pPr>
            <a:lvl6pPr marL="9144000" indent="0">
              <a:buNone/>
              <a:defRPr sz="6400">
                <a:solidFill>
                  <a:schemeClr val="tx1">
                    <a:tint val="75000"/>
                  </a:schemeClr>
                </a:solidFill>
              </a:defRPr>
            </a:lvl6pPr>
            <a:lvl7pPr marL="10972800" indent="0">
              <a:buNone/>
              <a:defRPr sz="6400">
                <a:solidFill>
                  <a:schemeClr val="tx1">
                    <a:tint val="75000"/>
                  </a:schemeClr>
                </a:solidFill>
              </a:defRPr>
            </a:lvl7pPr>
            <a:lvl8pPr marL="12801600" indent="0">
              <a:buNone/>
              <a:defRPr sz="6400">
                <a:solidFill>
                  <a:schemeClr val="tx1">
                    <a:tint val="75000"/>
                  </a:schemeClr>
                </a:solidFill>
              </a:defRPr>
            </a:lvl8pPr>
            <a:lvl9pPr marL="14630400" indent="0">
              <a:buNone/>
              <a:defRPr sz="6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CA7DCA-DEA3-4AB3-80C2-40A3354AD160}"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4150A-3DBF-460D-AD45-FD7B914F3BB2}" type="slidenum">
              <a:rPr lang="en-US" smtClean="0"/>
              <a:t>‹#›</a:t>
            </a:fld>
            <a:endParaRPr lang="en-US"/>
          </a:p>
        </p:txBody>
      </p:sp>
    </p:spTree>
    <p:extLst>
      <p:ext uri="{BB962C8B-B14F-4D97-AF65-F5344CB8AC3E}">
        <p14:creationId xmlns:p14="http://schemas.microsoft.com/office/powerpoint/2010/main" val="2762064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14600" y="7789333"/>
            <a:ext cx="15544800" cy="185657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8516600" y="7789333"/>
            <a:ext cx="15544800" cy="185657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CA7DCA-DEA3-4AB3-80C2-40A3354AD160}" type="datetimeFigureOut">
              <a:rPr lang="en-US" smtClean="0"/>
              <a:t>12/13/2023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14150A-3DBF-460D-AD45-FD7B914F3BB2}" type="slidenum">
              <a:rPr lang="en-US" smtClean="0"/>
              <a:t>‹#›</a:t>
            </a:fld>
            <a:endParaRPr lang="en-US"/>
          </a:p>
        </p:txBody>
      </p:sp>
    </p:spTree>
    <p:extLst>
      <p:ext uri="{BB962C8B-B14F-4D97-AF65-F5344CB8AC3E}">
        <p14:creationId xmlns:p14="http://schemas.microsoft.com/office/powerpoint/2010/main" val="1562871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557873"/>
            <a:ext cx="31546800" cy="5655735"/>
          </a:xfrm>
        </p:spPr>
        <p:txBody>
          <a:bodyPr/>
          <a:lstStyle/>
          <a:p>
            <a:r>
              <a:rPr lang="en-US"/>
              <a:t>Click to edit Master title style</a:t>
            </a:r>
            <a:endParaRPr lang="en-US" dirty="0"/>
          </a:p>
        </p:txBody>
      </p:sp>
      <p:sp>
        <p:nvSpPr>
          <p:cNvPr id="3" name="Text Placeholder 2"/>
          <p:cNvSpPr>
            <a:spLocks noGrp="1"/>
          </p:cNvSpPr>
          <p:nvPr>
            <p:ph type="body" idx="1"/>
          </p:nvPr>
        </p:nvSpPr>
        <p:spPr>
          <a:xfrm>
            <a:off x="2519368" y="7172962"/>
            <a:ext cx="15473360" cy="351535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Click to edit Master text styles</a:t>
            </a:r>
          </a:p>
        </p:txBody>
      </p:sp>
      <p:sp>
        <p:nvSpPr>
          <p:cNvPr id="4" name="Content Placeholder 3"/>
          <p:cNvSpPr>
            <a:spLocks noGrp="1"/>
          </p:cNvSpPr>
          <p:nvPr>
            <p:ph sz="half" idx="2"/>
          </p:nvPr>
        </p:nvSpPr>
        <p:spPr>
          <a:xfrm>
            <a:off x="2519368" y="10688320"/>
            <a:ext cx="15473360" cy="157209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8516602" y="7172962"/>
            <a:ext cx="15549564" cy="351535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Click to edit Master text styles</a:t>
            </a:r>
          </a:p>
        </p:txBody>
      </p:sp>
      <p:sp>
        <p:nvSpPr>
          <p:cNvPr id="6" name="Content Placeholder 5"/>
          <p:cNvSpPr>
            <a:spLocks noGrp="1"/>
          </p:cNvSpPr>
          <p:nvPr>
            <p:ph sz="quarter" idx="4"/>
          </p:nvPr>
        </p:nvSpPr>
        <p:spPr>
          <a:xfrm>
            <a:off x="18516602" y="10688320"/>
            <a:ext cx="15549564" cy="157209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CA7DCA-DEA3-4AB3-80C2-40A3354AD160}" type="datetimeFigureOut">
              <a:rPr lang="en-US" smtClean="0"/>
              <a:t>12/13/2023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14150A-3DBF-460D-AD45-FD7B914F3BB2}" type="slidenum">
              <a:rPr lang="en-US" smtClean="0"/>
              <a:t>‹#›</a:t>
            </a:fld>
            <a:endParaRPr lang="en-US"/>
          </a:p>
        </p:txBody>
      </p:sp>
    </p:spTree>
    <p:extLst>
      <p:ext uri="{BB962C8B-B14F-4D97-AF65-F5344CB8AC3E}">
        <p14:creationId xmlns:p14="http://schemas.microsoft.com/office/powerpoint/2010/main" val="1657385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CA7DCA-DEA3-4AB3-80C2-40A3354AD160}" type="datetimeFigureOut">
              <a:rPr lang="en-US" smtClean="0"/>
              <a:t>12/13/2023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14150A-3DBF-460D-AD45-FD7B914F3BB2}" type="slidenum">
              <a:rPr lang="en-US" smtClean="0"/>
              <a:t>‹#›</a:t>
            </a:fld>
            <a:endParaRPr lang="en-US"/>
          </a:p>
        </p:txBody>
      </p:sp>
    </p:spTree>
    <p:extLst>
      <p:ext uri="{BB962C8B-B14F-4D97-AF65-F5344CB8AC3E}">
        <p14:creationId xmlns:p14="http://schemas.microsoft.com/office/powerpoint/2010/main" val="1886675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CA7DCA-DEA3-4AB3-80C2-40A3354AD160}" type="datetimeFigureOut">
              <a:rPr lang="en-US" smtClean="0"/>
              <a:t>12/13/2023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14150A-3DBF-460D-AD45-FD7B914F3BB2}" type="slidenum">
              <a:rPr lang="en-US" smtClean="0"/>
              <a:t>‹#›</a:t>
            </a:fld>
            <a:endParaRPr lang="en-US"/>
          </a:p>
        </p:txBody>
      </p:sp>
    </p:spTree>
    <p:extLst>
      <p:ext uri="{BB962C8B-B14F-4D97-AF65-F5344CB8AC3E}">
        <p14:creationId xmlns:p14="http://schemas.microsoft.com/office/powerpoint/2010/main" val="2400344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950720"/>
            <a:ext cx="11796712" cy="6827520"/>
          </a:xfrm>
        </p:spPr>
        <p:txBody>
          <a:bodyPr anchor="b"/>
          <a:lstStyle>
            <a:lvl1pPr>
              <a:defRPr sz="12800"/>
            </a:lvl1pPr>
          </a:lstStyle>
          <a:p>
            <a:r>
              <a:rPr lang="en-US"/>
              <a:t>Click to edit Master title style</a:t>
            </a:r>
            <a:endParaRPr lang="en-US" dirty="0"/>
          </a:p>
        </p:txBody>
      </p:sp>
      <p:sp>
        <p:nvSpPr>
          <p:cNvPr id="3" name="Content Placeholder 2"/>
          <p:cNvSpPr>
            <a:spLocks noGrp="1"/>
          </p:cNvSpPr>
          <p:nvPr>
            <p:ph idx="1"/>
          </p:nvPr>
        </p:nvSpPr>
        <p:spPr>
          <a:xfrm>
            <a:off x="15549564" y="4213020"/>
            <a:ext cx="18516600" cy="20794133"/>
          </a:xfrm>
        </p:spPr>
        <p:txBody>
          <a:bodyPr/>
          <a:lstStyle>
            <a:lvl1pPr>
              <a:defRPr sz="12800"/>
            </a:lvl1pPr>
            <a:lvl2pPr>
              <a:defRPr sz="11200"/>
            </a:lvl2pPr>
            <a:lvl3pPr>
              <a:defRPr sz="9600"/>
            </a:lvl3pPr>
            <a:lvl4pPr>
              <a:defRPr sz="8000"/>
            </a:lvl4pPr>
            <a:lvl5pPr>
              <a:defRPr sz="8000"/>
            </a:lvl5pPr>
            <a:lvl6pPr>
              <a:defRPr sz="8000"/>
            </a:lvl6pPr>
            <a:lvl7pPr>
              <a:defRPr sz="8000"/>
            </a:lvl7pPr>
            <a:lvl8pPr>
              <a:defRPr sz="8000"/>
            </a:lvl8pPr>
            <a:lvl9pPr>
              <a:defRPr sz="8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19364" y="8778240"/>
            <a:ext cx="11796712" cy="16262775"/>
          </a:xfrm>
        </p:spPr>
        <p:txBody>
          <a:bodyPr/>
          <a:lstStyle>
            <a:lvl1pPr marL="0" indent="0">
              <a:buNone/>
              <a:defRPr sz="6400"/>
            </a:lvl1pPr>
            <a:lvl2pPr marL="1828800" indent="0">
              <a:buNone/>
              <a:defRPr sz="5600"/>
            </a:lvl2pPr>
            <a:lvl3pPr marL="3657600" indent="0">
              <a:buNone/>
              <a:defRPr sz="4800"/>
            </a:lvl3pPr>
            <a:lvl4pPr marL="5486400" indent="0">
              <a:buNone/>
              <a:defRPr sz="4000"/>
            </a:lvl4pPr>
            <a:lvl5pPr marL="7315200" indent="0">
              <a:buNone/>
              <a:defRPr sz="4000"/>
            </a:lvl5pPr>
            <a:lvl6pPr marL="9144000" indent="0">
              <a:buNone/>
              <a:defRPr sz="4000"/>
            </a:lvl6pPr>
            <a:lvl7pPr marL="10972800" indent="0">
              <a:buNone/>
              <a:defRPr sz="4000"/>
            </a:lvl7pPr>
            <a:lvl8pPr marL="12801600" indent="0">
              <a:buNone/>
              <a:defRPr sz="4000"/>
            </a:lvl8pPr>
            <a:lvl9pPr marL="14630400" indent="0">
              <a:buNone/>
              <a:defRPr sz="4000"/>
            </a:lvl9pPr>
          </a:lstStyle>
          <a:p>
            <a:pPr lvl="0"/>
            <a:r>
              <a:rPr lang="en-US"/>
              <a:t>Click to edit Master text styles</a:t>
            </a:r>
          </a:p>
        </p:txBody>
      </p:sp>
      <p:sp>
        <p:nvSpPr>
          <p:cNvPr id="5" name="Date Placeholder 4"/>
          <p:cNvSpPr>
            <a:spLocks noGrp="1"/>
          </p:cNvSpPr>
          <p:nvPr>
            <p:ph type="dt" sz="half" idx="10"/>
          </p:nvPr>
        </p:nvSpPr>
        <p:spPr/>
        <p:txBody>
          <a:bodyPr/>
          <a:lstStyle/>
          <a:p>
            <a:fld id="{33CA7DCA-DEA3-4AB3-80C2-40A3354AD160}" type="datetimeFigureOut">
              <a:rPr lang="en-US" smtClean="0"/>
              <a:t>12/13/2023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14150A-3DBF-460D-AD45-FD7B914F3BB2}" type="slidenum">
              <a:rPr lang="en-US" smtClean="0"/>
              <a:t>‹#›</a:t>
            </a:fld>
            <a:endParaRPr lang="en-US"/>
          </a:p>
        </p:txBody>
      </p:sp>
    </p:spTree>
    <p:extLst>
      <p:ext uri="{BB962C8B-B14F-4D97-AF65-F5344CB8AC3E}">
        <p14:creationId xmlns:p14="http://schemas.microsoft.com/office/powerpoint/2010/main" val="924012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950720"/>
            <a:ext cx="11796712" cy="6827520"/>
          </a:xfrm>
        </p:spPr>
        <p:txBody>
          <a:bodyPr anchor="b"/>
          <a:lstStyle>
            <a:lvl1pPr>
              <a:defRPr sz="1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5549564" y="4213020"/>
            <a:ext cx="18516600" cy="20794133"/>
          </a:xfrm>
        </p:spPr>
        <p:txBody>
          <a:bodyPr anchor="t"/>
          <a:lstStyle>
            <a:lvl1pPr marL="0" indent="0">
              <a:buNone/>
              <a:defRPr sz="12800"/>
            </a:lvl1pPr>
            <a:lvl2pPr marL="1828800" indent="0">
              <a:buNone/>
              <a:defRPr sz="11200"/>
            </a:lvl2pPr>
            <a:lvl3pPr marL="3657600" indent="0">
              <a:buNone/>
              <a:defRPr sz="9600"/>
            </a:lvl3pPr>
            <a:lvl4pPr marL="5486400" indent="0">
              <a:buNone/>
              <a:defRPr sz="8000"/>
            </a:lvl4pPr>
            <a:lvl5pPr marL="7315200" indent="0">
              <a:buNone/>
              <a:defRPr sz="8000"/>
            </a:lvl5pPr>
            <a:lvl6pPr marL="9144000" indent="0">
              <a:buNone/>
              <a:defRPr sz="8000"/>
            </a:lvl6pPr>
            <a:lvl7pPr marL="10972800" indent="0">
              <a:buNone/>
              <a:defRPr sz="8000"/>
            </a:lvl7pPr>
            <a:lvl8pPr marL="12801600" indent="0">
              <a:buNone/>
              <a:defRPr sz="8000"/>
            </a:lvl8pPr>
            <a:lvl9pPr marL="14630400" indent="0">
              <a:buNone/>
              <a:defRPr sz="8000"/>
            </a:lvl9pPr>
          </a:lstStyle>
          <a:p>
            <a:r>
              <a:rPr lang="en-US"/>
              <a:t>Click icon to add picture</a:t>
            </a:r>
            <a:endParaRPr lang="en-US" dirty="0"/>
          </a:p>
        </p:txBody>
      </p:sp>
      <p:sp>
        <p:nvSpPr>
          <p:cNvPr id="4" name="Text Placeholder 3"/>
          <p:cNvSpPr>
            <a:spLocks noGrp="1"/>
          </p:cNvSpPr>
          <p:nvPr>
            <p:ph type="body" sz="half" idx="2"/>
          </p:nvPr>
        </p:nvSpPr>
        <p:spPr>
          <a:xfrm>
            <a:off x="2519364" y="8778240"/>
            <a:ext cx="11796712" cy="16262775"/>
          </a:xfrm>
        </p:spPr>
        <p:txBody>
          <a:bodyPr/>
          <a:lstStyle>
            <a:lvl1pPr marL="0" indent="0">
              <a:buNone/>
              <a:defRPr sz="6400"/>
            </a:lvl1pPr>
            <a:lvl2pPr marL="1828800" indent="0">
              <a:buNone/>
              <a:defRPr sz="5600"/>
            </a:lvl2pPr>
            <a:lvl3pPr marL="3657600" indent="0">
              <a:buNone/>
              <a:defRPr sz="4800"/>
            </a:lvl3pPr>
            <a:lvl4pPr marL="5486400" indent="0">
              <a:buNone/>
              <a:defRPr sz="4000"/>
            </a:lvl4pPr>
            <a:lvl5pPr marL="7315200" indent="0">
              <a:buNone/>
              <a:defRPr sz="4000"/>
            </a:lvl5pPr>
            <a:lvl6pPr marL="9144000" indent="0">
              <a:buNone/>
              <a:defRPr sz="4000"/>
            </a:lvl6pPr>
            <a:lvl7pPr marL="10972800" indent="0">
              <a:buNone/>
              <a:defRPr sz="4000"/>
            </a:lvl7pPr>
            <a:lvl8pPr marL="12801600" indent="0">
              <a:buNone/>
              <a:defRPr sz="4000"/>
            </a:lvl8pPr>
            <a:lvl9pPr marL="14630400" indent="0">
              <a:buNone/>
              <a:defRPr sz="4000"/>
            </a:lvl9pPr>
          </a:lstStyle>
          <a:p>
            <a:pPr lvl="0"/>
            <a:r>
              <a:rPr lang="en-US"/>
              <a:t>Click to edit Master text styles</a:t>
            </a:r>
          </a:p>
        </p:txBody>
      </p:sp>
      <p:sp>
        <p:nvSpPr>
          <p:cNvPr id="5" name="Date Placeholder 4"/>
          <p:cNvSpPr>
            <a:spLocks noGrp="1"/>
          </p:cNvSpPr>
          <p:nvPr>
            <p:ph type="dt" sz="half" idx="10"/>
          </p:nvPr>
        </p:nvSpPr>
        <p:spPr/>
        <p:txBody>
          <a:bodyPr/>
          <a:lstStyle/>
          <a:p>
            <a:fld id="{33CA7DCA-DEA3-4AB3-80C2-40A3354AD160}" type="datetimeFigureOut">
              <a:rPr lang="en-US" smtClean="0"/>
              <a:t>12/13/2023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14150A-3DBF-460D-AD45-FD7B914F3BB2}" type="slidenum">
              <a:rPr lang="en-US" smtClean="0"/>
              <a:t>‹#›</a:t>
            </a:fld>
            <a:endParaRPr lang="en-US"/>
          </a:p>
        </p:txBody>
      </p:sp>
    </p:spTree>
    <p:extLst>
      <p:ext uri="{BB962C8B-B14F-4D97-AF65-F5344CB8AC3E}">
        <p14:creationId xmlns:p14="http://schemas.microsoft.com/office/powerpoint/2010/main" val="1842112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14600" y="1557873"/>
            <a:ext cx="31546800" cy="56557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514600" y="7789333"/>
            <a:ext cx="31546800" cy="1856570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514600" y="27120433"/>
            <a:ext cx="8229600" cy="1557867"/>
          </a:xfrm>
          <a:prstGeom prst="rect">
            <a:avLst/>
          </a:prstGeom>
        </p:spPr>
        <p:txBody>
          <a:bodyPr vert="horz" lIns="91440" tIns="45720" rIns="91440" bIns="45720" rtlCol="0" anchor="ctr"/>
          <a:lstStyle>
            <a:lvl1pPr algn="l">
              <a:defRPr sz="4800">
                <a:solidFill>
                  <a:schemeClr val="tx1">
                    <a:tint val="75000"/>
                  </a:schemeClr>
                </a:solidFill>
              </a:defRPr>
            </a:lvl1pPr>
          </a:lstStyle>
          <a:p>
            <a:fld id="{33CA7DCA-DEA3-4AB3-80C2-40A3354AD160}" type="datetimeFigureOut">
              <a:rPr lang="en-US" smtClean="0"/>
              <a:t>12/13/2023</a:t>
            </a:fld>
            <a:endParaRPr lang="en-US"/>
          </a:p>
        </p:txBody>
      </p:sp>
      <p:sp>
        <p:nvSpPr>
          <p:cNvPr id="5" name="Footer Placeholder 4"/>
          <p:cNvSpPr>
            <a:spLocks noGrp="1"/>
          </p:cNvSpPr>
          <p:nvPr>
            <p:ph type="ftr" sz="quarter" idx="3"/>
          </p:nvPr>
        </p:nvSpPr>
        <p:spPr>
          <a:xfrm>
            <a:off x="12115800" y="27120433"/>
            <a:ext cx="12344400" cy="1557867"/>
          </a:xfrm>
          <a:prstGeom prst="rect">
            <a:avLst/>
          </a:prstGeom>
        </p:spPr>
        <p:txBody>
          <a:bodyPr vert="horz" lIns="91440" tIns="45720" rIns="91440" bIns="45720" rtlCol="0" anchor="ctr"/>
          <a:lstStyle>
            <a:lvl1pPr algn="ctr">
              <a:defRPr sz="4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5831800" y="27120433"/>
            <a:ext cx="8229600" cy="1557867"/>
          </a:xfrm>
          <a:prstGeom prst="rect">
            <a:avLst/>
          </a:prstGeom>
        </p:spPr>
        <p:txBody>
          <a:bodyPr vert="horz" lIns="91440" tIns="45720" rIns="91440" bIns="45720" rtlCol="0" anchor="ctr"/>
          <a:lstStyle>
            <a:lvl1pPr algn="r">
              <a:defRPr sz="4800">
                <a:solidFill>
                  <a:schemeClr val="tx1">
                    <a:tint val="75000"/>
                  </a:schemeClr>
                </a:solidFill>
              </a:defRPr>
            </a:lvl1pPr>
          </a:lstStyle>
          <a:p>
            <a:fld id="{FA14150A-3DBF-460D-AD45-FD7B914F3BB2}" type="slidenum">
              <a:rPr lang="en-US" smtClean="0"/>
              <a:t>‹#›</a:t>
            </a:fld>
            <a:endParaRPr lang="en-US"/>
          </a:p>
        </p:txBody>
      </p:sp>
    </p:spTree>
    <p:extLst>
      <p:ext uri="{BB962C8B-B14F-4D97-AF65-F5344CB8AC3E}">
        <p14:creationId xmlns:p14="http://schemas.microsoft.com/office/powerpoint/2010/main" val="23525158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657600" rtl="0" eaLnBrk="1" latinLnBrk="0" hangingPunct="1">
        <a:lnSpc>
          <a:spcPct val="90000"/>
        </a:lnSpc>
        <a:spcBef>
          <a:spcPct val="0"/>
        </a:spcBef>
        <a:buNone/>
        <a:defRPr sz="17600" kern="1200">
          <a:solidFill>
            <a:schemeClr val="tx1"/>
          </a:solidFill>
          <a:latin typeface="+mj-lt"/>
          <a:ea typeface="+mj-ea"/>
          <a:cs typeface="+mj-cs"/>
        </a:defRPr>
      </a:lvl1pPr>
    </p:titleStyle>
    <p:bodyStyle>
      <a:lvl1pPr marL="914400" indent="-914400" algn="l" defTabSz="3657600" rtl="0" eaLnBrk="1" latinLnBrk="0" hangingPunct="1">
        <a:lnSpc>
          <a:spcPct val="90000"/>
        </a:lnSpc>
        <a:spcBef>
          <a:spcPts val="4000"/>
        </a:spcBef>
        <a:buFont typeface="Arial" panose="020B0604020202020204" pitchFamily="34" charset="0"/>
        <a:buChar char="•"/>
        <a:defRPr sz="11200" kern="1200">
          <a:solidFill>
            <a:schemeClr val="tx1"/>
          </a:solidFill>
          <a:latin typeface="+mn-lt"/>
          <a:ea typeface="+mn-ea"/>
          <a:cs typeface="+mn-cs"/>
        </a:defRPr>
      </a:lvl1pPr>
      <a:lvl2pPr marL="2743200" indent="-914400" algn="l" defTabSz="3657600" rtl="0" eaLnBrk="1" latinLnBrk="0" hangingPunct="1">
        <a:lnSpc>
          <a:spcPct val="90000"/>
        </a:lnSpc>
        <a:spcBef>
          <a:spcPts val="2000"/>
        </a:spcBef>
        <a:buFont typeface="Arial" panose="020B0604020202020204" pitchFamily="34" charset="0"/>
        <a:buChar char="•"/>
        <a:defRPr sz="9600" kern="1200">
          <a:solidFill>
            <a:schemeClr val="tx1"/>
          </a:solidFill>
          <a:latin typeface="+mn-lt"/>
          <a:ea typeface="+mn-ea"/>
          <a:cs typeface="+mn-cs"/>
        </a:defRPr>
      </a:lvl2pPr>
      <a:lvl3pPr marL="4572000" indent="-914400" algn="l" defTabSz="3657600" rtl="0" eaLnBrk="1" latinLnBrk="0" hangingPunct="1">
        <a:lnSpc>
          <a:spcPct val="90000"/>
        </a:lnSpc>
        <a:spcBef>
          <a:spcPts val="2000"/>
        </a:spcBef>
        <a:buFont typeface="Arial" panose="020B0604020202020204" pitchFamily="34" charset="0"/>
        <a:buChar char="•"/>
        <a:defRPr sz="8000" kern="1200">
          <a:solidFill>
            <a:schemeClr val="tx1"/>
          </a:solidFill>
          <a:latin typeface="+mn-lt"/>
          <a:ea typeface="+mn-ea"/>
          <a:cs typeface="+mn-cs"/>
        </a:defRPr>
      </a:lvl3pPr>
      <a:lvl4pPr marL="6400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4pPr>
      <a:lvl5pPr marL="82296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5pPr>
      <a:lvl6pPr marL="100584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6pPr>
      <a:lvl7pPr marL="118872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7pPr>
      <a:lvl8pPr marL="137160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8pPr>
      <a:lvl9pPr marL="15544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9pPr>
    </p:bodyStyle>
    <p:otherStyle>
      <a:defPPr>
        <a:defRPr lang="en-US"/>
      </a:defPPr>
      <a:lvl1pPr marL="0" algn="l" defTabSz="3657600" rtl="0" eaLnBrk="1" latinLnBrk="0" hangingPunct="1">
        <a:defRPr sz="7200" kern="1200">
          <a:solidFill>
            <a:schemeClr val="tx1"/>
          </a:solidFill>
          <a:latin typeface="+mn-lt"/>
          <a:ea typeface="+mn-ea"/>
          <a:cs typeface="+mn-cs"/>
        </a:defRPr>
      </a:lvl1pPr>
      <a:lvl2pPr marL="1828800" algn="l" defTabSz="3657600" rtl="0" eaLnBrk="1" latinLnBrk="0" hangingPunct="1">
        <a:defRPr sz="7200" kern="1200">
          <a:solidFill>
            <a:schemeClr val="tx1"/>
          </a:solidFill>
          <a:latin typeface="+mn-lt"/>
          <a:ea typeface="+mn-ea"/>
          <a:cs typeface="+mn-cs"/>
        </a:defRPr>
      </a:lvl2pPr>
      <a:lvl3pPr marL="3657600" algn="l" defTabSz="3657600" rtl="0" eaLnBrk="1" latinLnBrk="0" hangingPunct="1">
        <a:defRPr sz="7200" kern="1200">
          <a:solidFill>
            <a:schemeClr val="tx1"/>
          </a:solidFill>
          <a:latin typeface="+mn-lt"/>
          <a:ea typeface="+mn-ea"/>
          <a:cs typeface="+mn-cs"/>
        </a:defRPr>
      </a:lvl3pPr>
      <a:lvl4pPr marL="5486400" algn="l" defTabSz="3657600" rtl="0" eaLnBrk="1" latinLnBrk="0" hangingPunct="1">
        <a:defRPr sz="7200" kern="1200">
          <a:solidFill>
            <a:schemeClr val="tx1"/>
          </a:solidFill>
          <a:latin typeface="+mn-lt"/>
          <a:ea typeface="+mn-ea"/>
          <a:cs typeface="+mn-cs"/>
        </a:defRPr>
      </a:lvl4pPr>
      <a:lvl5pPr marL="7315200" algn="l" defTabSz="3657600" rtl="0" eaLnBrk="1" latinLnBrk="0" hangingPunct="1">
        <a:defRPr sz="7200" kern="1200">
          <a:solidFill>
            <a:schemeClr val="tx1"/>
          </a:solidFill>
          <a:latin typeface="+mn-lt"/>
          <a:ea typeface="+mn-ea"/>
          <a:cs typeface="+mn-cs"/>
        </a:defRPr>
      </a:lvl5pPr>
      <a:lvl6pPr marL="9144000" algn="l" defTabSz="3657600" rtl="0" eaLnBrk="1" latinLnBrk="0" hangingPunct="1">
        <a:defRPr sz="7200" kern="1200">
          <a:solidFill>
            <a:schemeClr val="tx1"/>
          </a:solidFill>
          <a:latin typeface="+mn-lt"/>
          <a:ea typeface="+mn-ea"/>
          <a:cs typeface="+mn-cs"/>
        </a:defRPr>
      </a:lvl6pPr>
      <a:lvl7pPr marL="10972800" algn="l" defTabSz="3657600" rtl="0" eaLnBrk="1" latinLnBrk="0" hangingPunct="1">
        <a:defRPr sz="7200" kern="1200">
          <a:solidFill>
            <a:schemeClr val="tx1"/>
          </a:solidFill>
          <a:latin typeface="+mn-lt"/>
          <a:ea typeface="+mn-ea"/>
          <a:cs typeface="+mn-cs"/>
        </a:defRPr>
      </a:lvl7pPr>
      <a:lvl8pPr marL="12801600" algn="l" defTabSz="3657600" rtl="0" eaLnBrk="1" latinLnBrk="0" hangingPunct="1">
        <a:defRPr sz="7200" kern="1200">
          <a:solidFill>
            <a:schemeClr val="tx1"/>
          </a:solidFill>
          <a:latin typeface="+mn-lt"/>
          <a:ea typeface="+mn-ea"/>
          <a:cs typeface="+mn-cs"/>
        </a:defRPr>
      </a:lvl8pPr>
      <a:lvl9pPr marL="14630400" algn="l" defTabSz="3657600" rtl="0" eaLnBrk="1" latinLnBrk="0" hangingPunct="1">
        <a:defRPr sz="7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 Id="rId4"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03865"/>
            </a:gs>
            <a:gs pos="100000">
              <a:srgbClr val="003865"/>
            </a:gs>
            <a:gs pos="51000">
              <a:srgbClr val="0064B1"/>
            </a:gs>
          </a:gsLst>
          <a:lin ang="5400000" scaled="1"/>
          <a:tileRect/>
        </a:gradFill>
        <a:effectLst/>
      </p:bgPr>
    </p:bg>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50A89E60-E68B-E941-D961-C1ECC0C93C00}"/>
              </a:ext>
            </a:extLst>
          </p:cNvPr>
          <p:cNvSpPr>
            <a:spLocks noGrp="1" noRot="1" noMove="1" noResize="1" noEditPoints="1" noAdjustHandles="1" noChangeArrowheads="1" noChangeShapeType="1"/>
          </p:cNvSpPr>
          <p:nvPr/>
        </p:nvSpPr>
        <p:spPr>
          <a:xfrm>
            <a:off x="9608795" y="22171114"/>
            <a:ext cx="12911328" cy="47084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5EC45BE0-8E04-E88B-5503-B484CF77D915}"/>
              </a:ext>
            </a:extLst>
          </p:cNvPr>
          <p:cNvSpPr>
            <a:spLocks noGrp="1" noRot="1" noMove="1" noResize="1" noEditPoints="1" noAdjustHandles="1" noChangeArrowheads="1" noChangeShapeType="1"/>
          </p:cNvSpPr>
          <p:nvPr/>
        </p:nvSpPr>
        <p:spPr>
          <a:xfrm>
            <a:off x="23022709" y="22460180"/>
            <a:ext cx="12922469" cy="44193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E53CB03C-05D0-5D75-961F-FE9FA7FA445D}"/>
              </a:ext>
            </a:extLst>
          </p:cNvPr>
          <p:cNvSpPr>
            <a:spLocks/>
          </p:cNvSpPr>
          <p:nvPr/>
        </p:nvSpPr>
        <p:spPr>
          <a:xfrm>
            <a:off x="9592056" y="13222504"/>
            <a:ext cx="26316032" cy="822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82B69968-2975-C3C8-30FC-4A48745F55FE}"/>
              </a:ext>
            </a:extLst>
          </p:cNvPr>
          <p:cNvSpPr>
            <a:spLocks noGrp="1" noRot="1" noMove="1" noResize="1" noEditPoints="1" noAdjustHandles="1" noChangeArrowheads="1" noChangeShapeType="1"/>
          </p:cNvSpPr>
          <p:nvPr/>
        </p:nvSpPr>
        <p:spPr>
          <a:xfrm>
            <a:off x="701152" y="15871149"/>
            <a:ext cx="8339328" cy="110083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Rectangle 45">
            <a:extLst>
              <a:ext uri="{FF2B5EF4-FFF2-40B4-BE49-F238E27FC236}">
                <a16:creationId xmlns:a16="http://schemas.microsoft.com/office/drawing/2014/main" id="{5DEB8687-2368-251E-2415-48333C090375}"/>
              </a:ext>
            </a:extLst>
          </p:cNvPr>
          <p:cNvSpPr>
            <a:spLocks noGrp="1" noRot="1" noMove="1" noResize="1" noEditPoints="1" noAdjustHandles="1" noChangeArrowheads="1" noChangeShapeType="1"/>
          </p:cNvSpPr>
          <p:nvPr/>
        </p:nvSpPr>
        <p:spPr>
          <a:xfrm>
            <a:off x="670732" y="4481776"/>
            <a:ext cx="8339328" cy="110083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Rectangle 24">
            <a:extLst>
              <a:ext uri="{FF2B5EF4-FFF2-40B4-BE49-F238E27FC236}">
                <a16:creationId xmlns:a16="http://schemas.microsoft.com/office/drawing/2014/main" id="{701C8C57-32AA-8A60-E121-36D1425EE3B3}"/>
              </a:ext>
            </a:extLst>
          </p:cNvPr>
          <p:cNvSpPr>
            <a:spLocks/>
          </p:cNvSpPr>
          <p:nvPr/>
        </p:nvSpPr>
        <p:spPr>
          <a:xfrm>
            <a:off x="9592056" y="4481776"/>
            <a:ext cx="26316432" cy="822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 Placeholder 15">
            <a:extLst>
              <a:ext uri="{FF2B5EF4-FFF2-40B4-BE49-F238E27FC236}">
                <a16:creationId xmlns:a16="http://schemas.microsoft.com/office/drawing/2014/main" id="{33F52266-E4C8-D671-3222-B88C24D13C15}"/>
              </a:ext>
            </a:extLst>
          </p:cNvPr>
          <p:cNvSpPr txBox="1">
            <a:spLocks/>
          </p:cNvSpPr>
          <p:nvPr/>
        </p:nvSpPr>
        <p:spPr>
          <a:xfrm>
            <a:off x="0" y="2912201"/>
            <a:ext cx="36576000" cy="1150732"/>
          </a:xfrm>
          <a:prstGeom prst="rect">
            <a:avLst/>
          </a:prstGeom>
        </p:spPr>
        <p:txBody>
          <a:bodyPr/>
          <a:lstStyle>
            <a:lvl1pPr marL="914400" indent="-914400" algn="l" defTabSz="3657600" rtl="0" eaLnBrk="1" latinLnBrk="0" hangingPunct="1">
              <a:lnSpc>
                <a:spcPct val="90000"/>
              </a:lnSpc>
              <a:spcBef>
                <a:spcPts val="4000"/>
              </a:spcBef>
              <a:buFont typeface="Arial" panose="020B0604020202020204" pitchFamily="34" charset="0"/>
              <a:buChar char="•"/>
              <a:defRPr sz="11200" kern="1200">
                <a:solidFill>
                  <a:schemeClr val="tx1"/>
                </a:solidFill>
                <a:latin typeface="+mn-lt"/>
                <a:ea typeface="+mn-ea"/>
                <a:cs typeface="+mn-cs"/>
              </a:defRPr>
            </a:lvl1pPr>
            <a:lvl2pPr marL="2743200" indent="-914400" algn="l" defTabSz="3657600" rtl="0" eaLnBrk="1" latinLnBrk="0" hangingPunct="1">
              <a:lnSpc>
                <a:spcPct val="90000"/>
              </a:lnSpc>
              <a:spcBef>
                <a:spcPts val="2000"/>
              </a:spcBef>
              <a:buFont typeface="Arial" panose="020B0604020202020204" pitchFamily="34" charset="0"/>
              <a:buChar char="•"/>
              <a:defRPr sz="9600" kern="1200">
                <a:solidFill>
                  <a:schemeClr val="tx1"/>
                </a:solidFill>
                <a:latin typeface="+mn-lt"/>
                <a:ea typeface="+mn-ea"/>
                <a:cs typeface="+mn-cs"/>
              </a:defRPr>
            </a:lvl2pPr>
            <a:lvl3pPr marL="4572000" indent="-914400" algn="l" defTabSz="3657600" rtl="0" eaLnBrk="1" latinLnBrk="0" hangingPunct="1">
              <a:lnSpc>
                <a:spcPct val="90000"/>
              </a:lnSpc>
              <a:spcBef>
                <a:spcPts val="2000"/>
              </a:spcBef>
              <a:buFont typeface="Arial" panose="020B0604020202020204" pitchFamily="34" charset="0"/>
              <a:buChar char="•"/>
              <a:defRPr sz="8000" kern="1200">
                <a:solidFill>
                  <a:schemeClr val="tx1"/>
                </a:solidFill>
                <a:latin typeface="+mn-lt"/>
                <a:ea typeface="+mn-ea"/>
                <a:cs typeface="+mn-cs"/>
              </a:defRPr>
            </a:lvl3pPr>
            <a:lvl4pPr marL="6400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4pPr>
            <a:lvl5pPr marL="82296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5pPr>
            <a:lvl6pPr marL="100584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6pPr>
            <a:lvl7pPr marL="118872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7pPr>
            <a:lvl8pPr marL="137160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8pPr>
            <a:lvl9pPr marL="15544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9pPr>
          </a:lstStyle>
          <a:p>
            <a:pPr marL="0" indent="0" algn="ctr">
              <a:buNone/>
            </a:pPr>
            <a:r>
              <a:rPr lang="en-US" sz="4000" dirty="0">
                <a:solidFill>
                  <a:schemeClr val="bg1"/>
                </a:solidFill>
              </a:rPr>
              <a:t>Hernandez-</a:t>
            </a:r>
            <a:r>
              <a:rPr lang="en-US" sz="4000" dirty="0" err="1">
                <a:solidFill>
                  <a:schemeClr val="bg1"/>
                </a:solidFill>
              </a:rPr>
              <a:t>Pleitez</a:t>
            </a:r>
            <a:r>
              <a:rPr lang="en-US" sz="4000" dirty="0">
                <a:solidFill>
                  <a:schemeClr val="bg1"/>
                </a:solidFill>
              </a:rPr>
              <a:t>, Rodrigo, Meron, Tsebaot, Nayyar, Nabeel, </a:t>
            </a:r>
            <a:r>
              <a:rPr lang="en-US" sz="4000" dirty="0" err="1">
                <a:solidFill>
                  <a:schemeClr val="bg1"/>
                </a:solidFill>
              </a:rPr>
              <a:t>Siljan</a:t>
            </a:r>
            <a:r>
              <a:rPr lang="en-US" sz="4000" dirty="0">
                <a:solidFill>
                  <a:schemeClr val="bg1"/>
                </a:solidFill>
              </a:rPr>
              <a:t>, Jerome, Singh, </a:t>
            </a:r>
            <a:r>
              <a:rPr lang="en-US" sz="4000" dirty="0" err="1">
                <a:solidFill>
                  <a:schemeClr val="bg1"/>
                </a:solidFill>
              </a:rPr>
              <a:t>Vanshdeep</a:t>
            </a:r>
            <a:r>
              <a:rPr lang="en-US" sz="4000" dirty="0">
                <a:solidFill>
                  <a:schemeClr val="bg1"/>
                </a:solidFill>
              </a:rPr>
              <a:t> ,</a:t>
            </a:r>
            <a:r>
              <a:rPr lang="en-US" sz="4000" dirty="0" err="1">
                <a:solidFill>
                  <a:schemeClr val="bg1"/>
                </a:solidFill>
              </a:rPr>
              <a:t>Uwineza</a:t>
            </a:r>
            <a:r>
              <a:rPr lang="en-US" sz="4000" dirty="0">
                <a:solidFill>
                  <a:schemeClr val="bg1"/>
                </a:solidFill>
              </a:rPr>
              <a:t>, Jeanne</a:t>
            </a:r>
          </a:p>
        </p:txBody>
      </p:sp>
      <p:sp>
        <p:nvSpPr>
          <p:cNvPr id="27" name="Text Placeholder 16">
            <a:extLst>
              <a:ext uri="{FF2B5EF4-FFF2-40B4-BE49-F238E27FC236}">
                <a16:creationId xmlns:a16="http://schemas.microsoft.com/office/drawing/2014/main" id="{C9D83CA1-9B53-8544-04EE-99E60ED98935}"/>
              </a:ext>
            </a:extLst>
          </p:cNvPr>
          <p:cNvSpPr txBox="1">
            <a:spLocks/>
          </p:cNvSpPr>
          <p:nvPr/>
        </p:nvSpPr>
        <p:spPr>
          <a:xfrm>
            <a:off x="0" y="593358"/>
            <a:ext cx="36576000" cy="2228852"/>
          </a:xfrm>
          <a:prstGeom prst="rect">
            <a:avLst/>
          </a:prstGeom>
          <a:effectLst>
            <a:outerShdw blurRad="127000" dist="152400" dir="5400000" sx="133000" sy="133000" algn="t" rotWithShape="0">
              <a:prstClr val="black">
                <a:alpha val="72000"/>
              </a:prstClr>
            </a:outerShdw>
          </a:effectLst>
        </p:spPr>
        <p:txBody>
          <a:bodyPr/>
          <a:lstStyle>
            <a:lvl1pPr marL="914400" indent="-914400" algn="l" defTabSz="3657600" rtl="0" eaLnBrk="1" latinLnBrk="0" hangingPunct="1">
              <a:lnSpc>
                <a:spcPct val="90000"/>
              </a:lnSpc>
              <a:spcBef>
                <a:spcPts val="4000"/>
              </a:spcBef>
              <a:buFont typeface="Arial" panose="020B0604020202020204" pitchFamily="34" charset="0"/>
              <a:buChar char="•"/>
              <a:defRPr sz="11200" kern="1200">
                <a:solidFill>
                  <a:schemeClr val="tx1"/>
                </a:solidFill>
                <a:latin typeface="+mn-lt"/>
                <a:ea typeface="+mn-ea"/>
                <a:cs typeface="+mn-cs"/>
              </a:defRPr>
            </a:lvl1pPr>
            <a:lvl2pPr marL="2743200" indent="-914400" algn="l" defTabSz="3657600" rtl="0" eaLnBrk="1" latinLnBrk="0" hangingPunct="1">
              <a:lnSpc>
                <a:spcPct val="90000"/>
              </a:lnSpc>
              <a:spcBef>
                <a:spcPts val="2000"/>
              </a:spcBef>
              <a:buFont typeface="Arial" panose="020B0604020202020204" pitchFamily="34" charset="0"/>
              <a:buChar char="•"/>
              <a:defRPr sz="9600" kern="1200">
                <a:solidFill>
                  <a:schemeClr val="tx1"/>
                </a:solidFill>
                <a:latin typeface="+mn-lt"/>
                <a:ea typeface="+mn-ea"/>
                <a:cs typeface="+mn-cs"/>
              </a:defRPr>
            </a:lvl2pPr>
            <a:lvl3pPr marL="4572000" indent="-914400" algn="l" defTabSz="3657600" rtl="0" eaLnBrk="1" latinLnBrk="0" hangingPunct="1">
              <a:lnSpc>
                <a:spcPct val="90000"/>
              </a:lnSpc>
              <a:spcBef>
                <a:spcPts val="2000"/>
              </a:spcBef>
              <a:buFont typeface="Arial" panose="020B0604020202020204" pitchFamily="34" charset="0"/>
              <a:buChar char="•"/>
              <a:defRPr sz="8000" kern="1200">
                <a:solidFill>
                  <a:schemeClr val="tx1"/>
                </a:solidFill>
                <a:latin typeface="+mn-lt"/>
                <a:ea typeface="+mn-ea"/>
                <a:cs typeface="+mn-cs"/>
              </a:defRPr>
            </a:lvl3pPr>
            <a:lvl4pPr marL="6400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4pPr>
            <a:lvl5pPr marL="82296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5pPr>
            <a:lvl6pPr marL="100584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6pPr>
            <a:lvl7pPr marL="118872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7pPr>
            <a:lvl8pPr marL="137160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8pPr>
            <a:lvl9pPr marL="15544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9pPr>
          </a:lstStyle>
          <a:p>
            <a:pPr marL="0" indent="0" algn="ctr">
              <a:buNone/>
            </a:pPr>
            <a:r>
              <a:rPr lang="en-US" dirty="0">
                <a:solidFill>
                  <a:schemeClr val="bg1"/>
                </a:solidFill>
              </a:rPr>
              <a:t>IGVC</a:t>
            </a:r>
          </a:p>
        </p:txBody>
      </p:sp>
      <p:sp>
        <p:nvSpPr>
          <p:cNvPr id="29" name="TextBox 28">
            <a:extLst>
              <a:ext uri="{FF2B5EF4-FFF2-40B4-BE49-F238E27FC236}">
                <a16:creationId xmlns:a16="http://schemas.microsoft.com/office/drawing/2014/main" id="{EFA16AD5-10A6-454D-2B42-0698776D3BA3}"/>
              </a:ext>
            </a:extLst>
          </p:cNvPr>
          <p:cNvSpPr txBox="1"/>
          <p:nvPr/>
        </p:nvSpPr>
        <p:spPr>
          <a:xfrm>
            <a:off x="9821037" y="5487682"/>
            <a:ext cx="17885283" cy="7609780"/>
          </a:xfrm>
          <a:prstGeom prst="rect">
            <a:avLst/>
          </a:prstGeom>
          <a:noFill/>
        </p:spPr>
        <p:txBody>
          <a:bodyPr wrap="square" lIns="171452" tIns="171452" rIns="171452" bIns="171452" rtlCol="0" anchor="t">
            <a:spAutoFit/>
          </a:bodyPr>
          <a:lstStyle/>
          <a:p>
            <a:r>
              <a:rPr lang="en-US" sz="2800" dirty="0"/>
              <a:t>The Hardware layer was constructed to be the bridge of executing the demanded control signals from the software functional on the hardware along with doing a gate-keeping job of being responsible for all low-level or close-to-abstraction level operations such as powering, circuit current regulations, motors, safety standards and allowing faster computing resources available to the primary computer for its own designated operations. Most of the focus for the hardware lied in the controllers and the modular vehicle design.</a:t>
            </a:r>
          </a:p>
          <a:p>
            <a:endParaRPr lang="en-US" sz="2800" dirty="0"/>
          </a:p>
          <a:p>
            <a:r>
              <a:rPr lang="en-US" sz="2800" dirty="0"/>
              <a:t>The sensor layer will house the vehicle's sensors. These sensors gather information from the environment and then send that information to the controller layer for processing. The camera gathers images of the environment to detect obstacles via object recognition. The LiDAR creates a map of the environment that we can crosscheck with the camera's data to understand where every object is in relation to the vehicle. The GPS gives us the exact location of the vehicle and that location is sent to the controller layer for path planning.</a:t>
            </a:r>
          </a:p>
          <a:p>
            <a:endParaRPr lang="en-US" sz="2800" dirty="0"/>
          </a:p>
          <a:p>
            <a:r>
              <a:rPr lang="en-US" sz="2800" dirty="0"/>
              <a:t>The controller layer is planned to provides the vehicle with its navigation plan for its course. To make it possible for the vehicle to navigate using deep learning and AI for a given path, a companion computer will be used. A cube orange will be used for the microcontrollers of the vehicle.</a:t>
            </a:r>
            <a:br>
              <a:rPr lang="en-US" sz="2800" dirty="0"/>
            </a:br>
            <a:endParaRPr lang="en-US" sz="2800" dirty="0">
              <a:latin typeface="Arial" panose="020B0604020202020204" pitchFamily="34" charset="0"/>
              <a:cs typeface="Arial" panose="020B0604020202020204" pitchFamily="34" charset="0"/>
            </a:endParaRPr>
          </a:p>
          <a:p>
            <a:pPr>
              <a:spcAft>
                <a:spcPts val="564"/>
              </a:spcAft>
            </a:pPr>
            <a:endParaRPr lang="en-US" sz="2400" dirty="0">
              <a:latin typeface="Arial" panose="020B0604020202020204" pitchFamily="34" charset="0"/>
              <a:cs typeface="Arial" panose="020B0604020202020204" pitchFamily="34" charset="0"/>
            </a:endParaRPr>
          </a:p>
        </p:txBody>
      </p:sp>
      <p:sp>
        <p:nvSpPr>
          <p:cNvPr id="32" name="TextBox 31">
            <a:extLst>
              <a:ext uri="{FF2B5EF4-FFF2-40B4-BE49-F238E27FC236}">
                <a16:creationId xmlns:a16="http://schemas.microsoft.com/office/drawing/2014/main" id="{6164446C-1868-2117-3314-F05A5E8201F3}"/>
              </a:ext>
            </a:extLst>
          </p:cNvPr>
          <p:cNvSpPr txBox="1"/>
          <p:nvPr/>
        </p:nvSpPr>
        <p:spPr>
          <a:xfrm>
            <a:off x="915466" y="17501850"/>
            <a:ext cx="7849860" cy="5147567"/>
          </a:xfrm>
          <a:prstGeom prst="rect">
            <a:avLst/>
          </a:prstGeom>
          <a:noFill/>
        </p:spPr>
        <p:txBody>
          <a:bodyPr wrap="square" lIns="171452" tIns="171452" rIns="171452" bIns="171452" rtlCol="0" anchor="t">
            <a:spAutoFit/>
          </a:bodyPr>
          <a:lstStyle/>
          <a:p>
            <a:pPr>
              <a:spcAft>
                <a:spcPts val="564"/>
              </a:spcAft>
            </a:pPr>
            <a:r>
              <a:rPr lang="en-US" sz="2400" dirty="0">
                <a:latin typeface="Arial" panose="020B0604020202020204" pitchFamily="34" charset="0"/>
                <a:cs typeface="Arial" panose="020B0604020202020204" pitchFamily="34" charset="0"/>
              </a:rPr>
              <a:t>For this vehicle, the client conveyed that the be vehicle  modular. From the previous team, the one major concern was that the vehicle being hard to transport. Another major requirement for this vehicle was for it to be omni-directional. To achieve this the vehicle is constructed to give the client the option of either using omni wheels or Mecanum wheels depending on the terrain of the course. The remaining requirements such as lane detection, obstacle detection, speed guidelines, dimensions, and payload carrier come from a combination of the rules set in place for the 2024 IGVC competition and ideas as to how the vehicle could go through the obstacle course</a:t>
            </a:r>
            <a:r>
              <a:rPr lang="en-US" sz="2400" dirty="0">
                <a:cs typeface="Arial" panose="020B0604020202020204" pitchFamily="34" charset="0"/>
              </a:rPr>
              <a:t>.</a:t>
            </a:r>
          </a:p>
        </p:txBody>
      </p:sp>
      <p:sp>
        <p:nvSpPr>
          <p:cNvPr id="39" name="Rectangle 38">
            <a:extLst>
              <a:ext uri="{FF2B5EF4-FFF2-40B4-BE49-F238E27FC236}">
                <a16:creationId xmlns:a16="http://schemas.microsoft.com/office/drawing/2014/main" id="{8291CBD0-C637-3321-B243-7327B702D622}"/>
              </a:ext>
            </a:extLst>
          </p:cNvPr>
          <p:cNvSpPr>
            <a:spLocks noGrp="1" noRot="1" noMove="1" noResize="1" noEditPoints="1" noAdjustHandles="1" noChangeArrowheads="1" noChangeShapeType="1"/>
          </p:cNvSpPr>
          <p:nvPr/>
        </p:nvSpPr>
        <p:spPr>
          <a:xfrm>
            <a:off x="9614365" y="21865197"/>
            <a:ext cx="12911328" cy="611834"/>
          </a:xfrm>
          <a:prstGeom prst="rect">
            <a:avLst/>
          </a:prstGeom>
          <a:gradFill>
            <a:gsLst>
              <a:gs pos="36690">
                <a:schemeClr val="tx1">
                  <a:lumMod val="85000"/>
                  <a:lumOff val="15000"/>
                </a:schemeClr>
              </a:gs>
              <a:gs pos="19000">
                <a:schemeClr val="bg1">
                  <a:lumMod val="50000"/>
                </a:schemeClr>
              </a:gs>
              <a:gs pos="0">
                <a:schemeClr val="tx2"/>
              </a:gs>
              <a:gs pos="88000">
                <a:schemeClr val="bg2">
                  <a:lumMod val="25000"/>
                </a:schemeClr>
              </a:gs>
              <a:gs pos="71000">
                <a:schemeClr val="bg1">
                  <a:lumMod val="65000"/>
                </a:schemeClr>
              </a:gs>
              <a:gs pos="100000">
                <a:schemeClr val="bg2">
                  <a:lumMod val="50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pPr algn="ctr"/>
            <a:r>
              <a:rPr lang="en-US" sz="3376" b="1" dirty="0">
                <a:solidFill>
                  <a:schemeClr val="bg1"/>
                </a:solidFill>
                <a:effectLst>
                  <a:outerShdw blurRad="50800" dist="38100" dir="13500000" algn="br" rotWithShape="0">
                    <a:prstClr val="black">
                      <a:alpha val="40000"/>
                    </a:prstClr>
                  </a:outerShdw>
                </a:effectLst>
              </a:rPr>
              <a:t>Conclusions and Future Work</a:t>
            </a:r>
          </a:p>
        </p:txBody>
      </p:sp>
      <p:sp>
        <p:nvSpPr>
          <p:cNvPr id="40" name="TextBox 39">
            <a:extLst>
              <a:ext uri="{FF2B5EF4-FFF2-40B4-BE49-F238E27FC236}">
                <a16:creationId xmlns:a16="http://schemas.microsoft.com/office/drawing/2014/main" id="{E5E32D45-850C-8311-F3EB-B5F50F5DD655}"/>
              </a:ext>
            </a:extLst>
          </p:cNvPr>
          <p:cNvSpPr txBox="1"/>
          <p:nvPr/>
        </p:nvSpPr>
        <p:spPr>
          <a:xfrm>
            <a:off x="9821037" y="22537892"/>
            <a:ext cx="12020776" cy="4057653"/>
          </a:xfrm>
          <a:prstGeom prst="rect">
            <a:avLst/>
          </a:prstGeom>
          <a:noFill/>
        </p:spPr>
        <p:txBody>
          <a:bodyPr wrap="square" lIns="171452" tIns="171452" rIns="171452" bIns="171452" rtlCol="0" anchor="t">
            <a:spAutoFit/>
          </a:bodyPr>
          <a:lstStyle/>
          <a:p>
            <a:pPr>
              <a:spcAft>
                <a:spcPts val="564"/>
              </a:spcAft>
            </a:pPr>
            <a:r>
              <a:rPr lang="en-US" sz="2624" dirty="0">
                <a:latin typeface="Arial" panose="020B0604020202020204" pitchFamily="34" charset="0"/>
                <a:cs typeface="Arial" panose="020B0604020202020204" pitchFamily="34" charset="0"/>
              </a:rPr>
              <a:t>This project will be handed down to the next incoming senior design teams for the implementation of the software and further work on the vehicle base. As of right now the vehicle shell is built out with a wooden frame so the next team will be responsible for finishing the assembly of the final vehicle using the ordered aluminum and wheels according to our sponsors requirements and the IGVC rulesets. For the future teams we believe this vehicle is a good basis to build out a vehicle that will be more efficient and reliable while upholding the clients needs </a:t>
            </a:r>
          </a:p>
          <a:p>
            <a:pPr marL="241300" indent="-241300">
              <a:spcAft>
                <a:spcPts val="564"/>
              </a:spcAft>
              <a:buFont typeface="Arial" panose="020B0604020202020204" pitchFamily="34" charset="0"/>
              <a:buChar char="•"/>
            </a:pPr>
            <a:endParaRPr lang="en-US" sz="2624" dirty="0">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B2AC4885-15A9-18CA-4684-D6A4975AD09C}"/>
              </a:ext>
            </a:extLst>
          </p:cNvPr>
          <p:cNvSpPr txBox="1"/>
          <p:nvPr/>
        </p:nvSpPr>
        <p:spPr>
          <a:xfrm>
            <a:off x="23270966" y="22649417"/>
            <a:ext cx="12359986" cy="1254194"/>
          </a:xfrm>
          <a:prstGeom prst="rect">
            <a:avLst/>
          </a:prstGeom>
          <a:noFill/>
        </p:spPr>
        <p:txBody>
          <a:bodyPr wrap="square" lIns="171452" tIns="171452" rIns="171452" bIns="171452" rtlCol="0" anchor="t">
            <a:spAutoFit/>
          </a:bodyPr>
          <a:lstStyle/>
          <a:p>
            <a:pPr marL="321504" indent="-321504">
              <a:spcAft>
                <a:spcPts val="564"/>
              </a:spcAft>
              <a:buFont typeface="+mj-lt"/>
              <a:buAutoNum type="arabicPeriod"/>
            </a:pPr>
            <a:r>
              <a:rPr lang="en-US" dirty="0">
                <a:effectLst/>
                <a:latin typeface="Arial" panose="020B0604020202020204" pitchFamily="34" charset="0"/>
                <a:cs typeface="Arial" panose="020B0604020202020204" pitchFamily="34" charset="0"/>
              </a:rPr>
              <a:t>“The 31st Annual Intelligent Ground Vehicle Competition.” </a:t>
            </a:r>
            <a:r>
              <a:rPr lang="en-US" i="1" dirty="0">
                <a:effectLst/>
                <a:latin typeface="Arial" panose="020B0604020202020204" pitchFamily="34" charset="0"/>
                <a:cs typeface="Arial" panose="020B0604020202020204" pitchFamily="34" charset="0"/>
              </a:rPr>
              <a:t>Official Competition Rules</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Okland</a:t>
            </a:r>
            <a:r>
              <a:rPr lang="en-US" dirty="0">
                <a:effectLst/>
                <a:latin typeface="Arial" panose="020B0604020202020204" pitchFamily="34" charset="0"/>
                <a:cs typeface="Arial" panose="020B0604020202020204" pitchFamily="34" charset="0"/>
              </a:rPr>
              <a:t> University , www.igvc.org/rules.htm. Accessed 30 Nov. 2023. </a:t>
            </a:r>
          </a:p>
          <a:p>
            <a:pPr marL="321504" indent="-321504">
              <a:spcAft>
                <a:spcPts val="564"/>
              </a:spcAft>
              <a:buFont typeface="+mj-lt"/>
              <a:buAutoNum type="arabicPeriod"/>
            </a:pPr>
            <a:endParaRPr lang="en-US" b="1" dirty="0">
              <a:latin typeface="Arial" panose="020B0604020202020204" pitchFamily="34" charset="0"/>
              <a:ea typeface="Times New Roman" panose="02020603050405020304" pitchFamily="18" charset="0"/>
              <a:cs typeface="Arial" panose="020B0604020202020204" pitchFamily="34" charset="0"/>
            </a:endParaRPr>
          </a:p>
        </p:txBody>
      </p:sp>
      <p:pic>
        <p:nvPicPr>
          <p:cNvPr id="43" name="Picture 42">
            <a:extLst>
              <a:ext uri="{FF2B5EF4-FFF2-40B4-BE49-F238E27FC236}">
                <a16:creationId xmlns:a16="http://schemas.microsoft.com/office/drawing/2014/main" id="{D87BF2D6-A3CA-CFC3-F9EA-442C71C9CB53}"/>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rcRect/>
          <a:stretch/>
        </p:blipFill>
        <p:spPr>
          <a:xfrm>
            <a:off x="1612256" y="1028922"/>
            <a:ext cx="4560054" cy="2052292"/>
          </a:xfrm>
          <a:prstGeom prst="rect">
            <a:avLst/>
          </a:prstGeom>
        </p:spPr>
      </p:pic>
      <p:sp>
        <p:nvSpPr>
          <p:cNvPr id="44" name="Rectangle 43">
            <a:extLst>
              <a:ext uri="{FF2B5EF4-FFF2-40B4-BE49-F238E27FC236}">
                <a16:creationId xmlns:a16="http://schemas.microsoft.com/office/drawing/2014/main" id="{56900A78-B68B-AAD6-F42E-415EDBDEF2E6}"/>
              </a:ext>
            </a:extLst>
          </p:cNvPr>
          <p:cNvSpPr/>
          <p:nvPr/>
        </p:nvSpPr>
        <p:spPr>
          <a:xfrm>
            <a:off x="32270700" y="593358"/>
            <a:ext cx="3634564" cy="3389308"/>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QR Code To Website or Paper Goes Here</a:t>
            </a:r>
          </a:p>
        </p:txBody>
      </p:sp>
      <p:sp>
        <p:nvSpPr>
          <p:cNvPr id="52" name="Rectangle 51">
            <a:extLst>
              <a:ext uri="{FF2B5EF4-FFF2-40B4-BE49-F238E27FC236}">
                <a16:creationId xmlns:a16="http://schemas.microsoft.com/office/drawing/2014/main" id="{A3248F47-36BF-BF42-D3B5-968E89EF1D91}"/>
              </a:ext>
            </a:extLst>
          </p:cNvPr>
          <p:cNvSpPr>
            <a:spLocks noGrp="1" noRot="1" noMove="1" noResize="1" noEditPoints="1" noAdjustHandles="1" noChangeArrowheads="1" noChangeShapeType="1"/>
          </p:cNvSpPr>
          <p:nvPr/>
        </p:nvSpPr>
        <p:spPr>
          <a:xfrm>
            <a:off x="23017139" y="21865197"/>
            <a:ext cx="12911328" cy="611834"/>
          </a:xfrm>
          <a:prstGeom prst="rect">
            <a:avLst/>
          </a:prstGeom>
          <a:gradFill>
            <a:gsLst>
              <a:gs pos="36690">
                <a:schemeClr val="tx1">
                  <a:lumMod val="85000"/>
                  <a:lumOff val="15000"/>
                </a:schemeClr>
              </a:gs>
              <a:gs pos="19000">
                <a:schemeClr val="bg1">
                  <a:lumMod val="50000"/>
                </a:schemeClr>
              </a:gs>
              <a:gs pos="0">
                <a:schemeClr val="tx2"/>
              </a:gs>
              <a:gs pos="88000">
                <a:schemeClr val="bg2">
                  <a:lumMod val="25000"/>
                </a:schemeClr>
              </a:gs>
              <a:gs pos="71000">
                <a:schemeClr val="bg1">
                  <a:lumMod val="65000"/>
                </a:schemeClr>
              </a:gs>
              <a:gs pos="100000">
                <a:schemeClr val="bg2">
                  <a:lumMod val="50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pPr algn="ctr"/>
            <a:r>
              <a:rPr lang="en-US" sz="3376" b="1" dirty="0">
                <a:solidFill>
                  <a:schemeClr val="bg1"/>
                </a:solidFill>
                <a:effectLst>
                  <a:outerShdw blurRad="50800" dist="38100" dir="13500000" algn="br" rotWithShape="0">
                    <a:prstClr val="black">
                      <a:alpha val="40000"/>
                    </a:prstClr>
                  </a:outerShdw>
                </a:effectLst>
              </a:rPr>
              <a:t>References</a:t>
            </a:r>
          </a:p>
        </p:txBody>
      </p:sp>
      <p:sp>
        <p:nvSpPr>
          <p:cNvPr id="53" name="Rectangle 52">
            <a:extLst>
              <a:ext uri="{FF2B5EF4-FFF2-40B4-BE49-F238E27FC236}">
                <a16:creationId xmlns:a16="http://schemas.microsoft.com/office/drawing/2014/main" id="{44329455-7358-C337-126B-E3746297F332}"/>
              </a:ext>
            </a:extLst>
          </p:cNvPr>
          <p:cNvSpPr>
            <a:spLocks/>
          </p:cNvSpPr>
          <p:nvPr/>
        </p:nvSpPr>
        <p:spPr>
          <a:xfrm>
            <a:off x="9617636" y="13229190"/>
            <a:ext cx="26296469" cy="611834"/>
          </a:xfrm>
          <a:prstGeom prst="rect">
            <a:avLst/>
          </a:prstGeom>
          <a:gradFill>
            <a:gsLst>
              <a:gs pos="36690">
                <a:schemeClr val="tx1">
                  <a:lumMod val="85000"/>
                  <a:lumOff val="15000"/>
                </a:schemeClr>
              </a:gs>
              <a:gs pos="19000">
                <a:schemeClr val="bg1">
                  <a:lumMod val="50000"/>
                </a:schemeClr>
              </a:gs>
              <a:gs pos="0">
                <a:schemeClr val="tx2"/>
              </a:gs>
              <a:gs pos="88000">
                <a:schemeClr val="bg2">
                  <a:lumMod val="25000"/>
                </a:schemeClr>
              </a:gs>
              <a:gs pos="71000">
                <a:schemeClr val="bg1">
                  <a:lumMod val="65000"/>
                </a:schemeClr>
              </a:gs>
              <a:gs pos="100000">
                <a:schemeClr val="bg2">
                  <a:lumMod val="50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pPr algn="ctr"/>
            <a:r>
              <a:rPr lang="en-US" sz="3376" b="1" dirty="0">
                <a:solidFill>
                  <a:schemeClr val="bg1"/>
                </a:solidFill>
                <a:effectLst>
                  <a:outerShdw blurRad="50800" dist="38100" algn="l" rotWithShape="0">
                    <a:prstClr val="black">
                      <a:alpha val="40000"/>
                    </a:prstClr>
                  </a:outerShdw>
                </a:effectLst>
              </a:rPr>
              <a:t>Implementation Details and Test Plan</a:t>
            </a:r>
          </a:p>
        </p:txBody>
      </p:sp>
      <p:sp>
        <p:nvSpPr>
          <p:cNvPr id="54" name="Rectangle 53">
            <a:extLst>
              <a:ext uri="{FF2B5EF4-FFF2-40B4-BE49-F238E27FC236}">
                <a16:creationId xmlns:a16="http://schemas.microsoft.com/office/drawing/2014/main" id="{0CA963AD-3660-FDC1-4C46-30556C89DD4C}"/>
              </a:ext>
            </a:extLst>
          </p:cNvPr>
          <p:cNvSpPr>
            <a:spLocks/>
          </p:cNvSpPr>
          <p:nvPr/>
        </p:nvSpPr>
        <p:spPr>
          <a:xfrm>
            <a:off x="9617636" y="4464435"/>
            <a:ext cx="26316032" cy="611834"/>
          </a:xfrm>
          <a:prstGeom prst="rect">
            <a:avLst/>
          </a:prstGeom>
          <a:gradFill>
            <a:gsLst>
              <a:gs pos="36690">
                <a:schemeClr val="tx1">
                  <a:lumMod val="85000"/>
                  <a:lumOff val="15000"/>
                </a:schemeClr>
              </a:gs>
              <a:gs pos="19000">
                <a:schemeClr val="bg1">
                  <a:lumMod val="50000"/>
                </a:schemeClr>
              </a:gs>
              <a:gs pos="0">
                <a:schemeClr val="tx2"/>
              </a:gs>
              <a:gs pos="88000">
                <a:schemeClr val="bg2">
                  <a:lumMod val="25000"/>
                </a:schemeClr>
              </a:gs>
              <a:gs pos="71000">
                <a:schemeClr val="bg1">
                  <a:lumMod val="65000"/>
                </a:schemeClr>
              </a:gs>
              <a:gs pos="100000">
                <a:schemeClr val="bg2">
                  <a:lumMod val="50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pPr algn="ctr"/>
            <a:r>
              <a:rPr lang="en-US" sz="3376" b="1" dirty="0">
                <a:solidFill>
                  <a:schemeClr val="bg1"/>
                </a:solidFill>
                <a:effectLst>
                  <a:outerShdw blurRad="50800" dist="38100" algn="l" rotWithShape="0">
                    <a:prstClr val="black">
                      <a:alpha val="40000"/>
                    </a:prstClr>
                  </a:outerShdw>
                </a:effectLst>
              </a:rPr>
              <a:t>Architectural Design</a:t>
            </a:r>
          </a:p>
        </p:txBody>
      </p:sp>
      <p:sp>
        <p:nvSpPr>
          <p:cNvPr id="55" name="Rectangle 54">
            <a:extLst>
              <a:ext uri="{FF2B5EF4-FFF2-40B4-BE49-F238E27FC236}">
                <a16:creationId xmlns:a16="http://schemas.microsoft.com/office/drawing/2014/main" id="{F07C9E89-94A7-9A9E-0FD2-A7730CD22F2C}"/>
              </a:ext>
            </a:extLst>
          </p:cNvPr>
          <p:cNvSpPr>
            <a:spLocks noGrp="1" noRot="1" noMove="1" noResize="1" noEditPoints="1" noAdjustHandles="1" noChangeArrowheads="1" noChangeShapeType="1"/>
          </p:cNvSpPr>
          <p:nvPr/>
        </p:nvSpPr>
        <p:spPr>
          <a:xfrm>
            <a:off x="680519" y="4463331"/>
            <a:ext cx="8329542" cy="611834"/>
          </a:xfrm>
          <a:prstGeom prst="rect">
            <a:avLst/>
          </a:prstGeom>
          <a:gradFill>
            <a:gsLst>
              <a:gs pos="36690">
                <a:schemeClr val="tx1">
                  <a:lumMod val="85000"/>
                  <a:lumOff val="15000"/>
                </a:schemeClr>
              </a:gs>
              <a:gs pos="19000">
                <a:schemeClr val="bg1">
                  <a:lumMod val="50000"/>
                </a:schemeClr>
              </a:gs>
              <a:gs pos="0">
                <a:schemeClr val="tx2"/>
              </a:gs>
              <a:gs pos="88000">
                <a:schemeClr val="bg2">
                  <a:lumMod val="25000"/>
                </a:schemeClr>
              </a:gs>
              <a:gs pos="71000">
                <a:schemeClr val="bg1">
                  <a:lumMod val="65000"/>
                </a:schemeClr>
              </a:gs>
              <a:gs pos="100000">
                <a:schemeClr val="bg2">
                  <a:lumMod val="50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pPr algn="ctr"/>
            <a:r>
              <a:rPr lang="en-US" sz="3376" b="1" dirty="0">
                <a:solidFill>
                  <a:schemeClr val="bg1"/>
                </a:solidFill>
                <a:effectLst>
                  <a:outerShdw blurRad="50800" dist="38100" algn="l" rotWithShape="0">
                    <a:prstClr val="black">
                      <a:alpha val="40000"/>
                    </a:prstClr>
                  </a:outerShdw>
                </a:effectLst>
              </a:rPr>
              <a:t>Background</a:t>
            </a:r>
          </a:p>
        </p:txBody>
      </p:sp>
      <p:sp>
        <p:nvSpPr>
          <p:cNvPr id="56" name="Rectangle 55">
            <a:extLst>
              <a:ext uri="{FF2B5EF4-FFF2-40B4-BE49-F238E27FC236}">
                <a16:creationId xmlns:a16="http://schemas.microsoft.com/office/drawing/2014/main" id="{4FA07F2F-1627-B545-D3E5-BD7B16AA0C0B}"/>
              </a:ext>
            </a:extLst>
          </p:cNvPr>
          <p:cNvSpPr>
            <a:spLocks noGrp="1" noRot="1" noMove="1" noResize="1" noEditPoints="1" noAdjustHandles="1" noChangeArrowheads="1" noChangeShapeType="1"/>
          </p:cNvSpPr>
          <p:nvPr/>
        </p:nvSpPr>
        <p:spPr>
          <a:xfrm>
            <a:off x="693622" y="15858411"/>
            <a:ext cx="8346857" cy="611834"/>
          </a:xfrm>
          <a:prstGeom prst="rect">
            <a:avLst/>
          </a:prstGeom>
          <a:gradFill>
            <a:gsLst>
              <a:gs pos="36690">
                <a:schemeClr val="tx1">
                  <a:lumMod val="85000"/>
                  <a:lumOff val="15000"/>
                </a:schemeClr>
              </a:gs>
              <a:gs pos="19000">
                <a:schemeClr val="bg1">
                  <a:lumMod val="50000"/>
                </a:schemeClr>
              </a:gs>
              <a:gs pos="0">
                <a:schemeClr val="tx2"/>
              </a:gs>
              <a:gs pos="88000">
                <a:schemeClr val="bg2">
                  <a:lumMod val="25000"/>
                </a:schemeClr>
              </a:gs>
              <a:gs pos="71000">
                <a:schemeClr val="bg1">
                  <a:lumMod val="65000"/>
                </a:schemeClr>
              </a:gs>
              <a:gs pos="100000">
                <a:schemeClr val="bg2">
                  <a:lumMod val="50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pPr algn="ctr"/>
            <a:r>
              <a:rPr lang="en-US" sz="3376" b="1" dirty="0">
                <a:solidFill>
                  <a:schemeClr val="bg1"/>
                </a:solidFill>
                <a:effectLst>
                  <a:outerShdw blurRad="50800" dist="38100" algn="l" rotWithShape="0">
                    <a:prstClr val="black">
                      <a:alpha val="40000"/>
                    </a:prstClr>
                  </a:outerShdw>
                </a:effectLst>
              </a:rPr>
              <a:t>Key Requirements</a:t>
            </a:r>
          </a:p>
        </p:txBody>
      </p:sp>
      <p:sp>
        <p:nvSpPr>
          <p:cNvPr id="57" name="TextBox 56">
            <a:extLst>
              <a:ext uri="{FF2B5EF4-FFF2-40B4-BE49-F238E27FC236}">
                <a16:creationId xmlns:a16="http://schemas.microsoft.com/office/drawing/2014/main" id="{E84B3375-50EB-B419-1BD1-15E891EE816C}"/>
              </a:ext>
            </a:extLst>
          </p:cNvPr>
          <p:cNvSpPr txBox="1"/>
          <p:nvPr/>
        </p:nvSpPr>
        <p:spPr>
          <a:xfrm>
            <a:off x="9987266" y="14290077"/>
            <a:ext cx="12090284" cy="900250"/>
          </a:xfrm>
          <a:prstGeom prst="rect">
            <a:avLst/>
          </a:prstGeom>
          <a:noFill/>
        </p:spPr>
        <p:txBody>
          <a:bodyPr wrap="square" lIns="171452" tIns="171452" rIns="171452" bIns="171452" rtlCol="0" anchor="t">
            <a:spAutoFit/>
          </a:bodyPr>
          <a:lstStyle/>
          <a:p>
            <a:pPr>
              <a:spcAft>
                <a:spcPts val="564"/>
              </a:spcAft>
            </a:pPr>
            <a:r>
              <a:rPr lang="en-US" sz="3600" b="1" dirty="0">
                <a:latin typeface="Arial" panose="020B0604020202020204" pitchFamily="34" charset="0"/>
                <a:cs typeface="Arial" panose="020B0604020202020204" pitchFamily="34" charset="0"/>
              </a:rPr>
              <a:t>Hardware Implementation </a:t>
            </a:r>
          </a:p>
        </p:txBody>
      </p:sp>
      <p:sp>
        <p:nvSpPr>
          <p:cNvPr id="68" name="TextBox 67">
            <a:extLst>
              <a:ext uri="{FF2B5EF4-FFF2-40B4-BE49-F238E27FC236}">
                <a16:creationId xmlns:a16="http://schemas.microsoft.com/office/drawing/2014/main" id="{8F7EDE2C-05CA-47A7-F7E1-9E37800C3081}"/>
              </a:ext>
            </a:extLst>
          </p:cNvPr>
          <p:cNvSpPr txBox="1"/>
          <p:nvPr/>
        </p:nvSpPr>
        <p:spPr>
          <a:xfrm>
            <a:off x="816545" y="5614164"/>
            <a:ext cx="7955196" cy="9656494"/>
          </a:xfrm>
          <a:prstGeom prst="rect">
            <a:avLst/>
          </a:prstGeom>
          <a:noFill/>
        </p:spPr>
        <p:txBody>
          <a:bodyPr wrap="square" lIns="171452" tIns="171452" rIns="171452" bIns="171452" rtlCol="0" anchor="t">
            <a:spAutoFit/>
          </a:bodyPr>
          <a:lstStyle/>
          <a:p>
            <a:pPr>
              <a:spcAft>
                <a:spcPts val="564"/>
              </a:spcAft>
            </a:pPr>
            <a:r>
              <a:rPr lang="en-US" sz="2400" b="0" i="0" u="none" strike="noStrike" dirty="0">
                <a:solidFill>
                  <a:srgbClr val="333333"/>
                </a:solidFill>
                <a:effectLst/>
                <a:latin typeface="Arial" panose="020B0604020202020204" pitchFamily="34" charset="0"/>
                <a:cs typeface="Arial" panose="020B0604020202020204" pitchFamily="34" charset="0"/>
              </a:rPr>
              <a:t>The opportunity to undertake this project lies in several aspects. Firstly, the competition itself provides a platform to demonstrate the technical expertise and problem-solving abilities of the team. By participating and excelling in the competition, the team can establish a strong reputation for the College of Engineering at UTA, attracting attention from companies, schools, and prospective students. Additionally, the project offers an opportunity to push the boundaries of autonomous vehicle technology. By developing a modular ground vehicle that can autonomously navigate obstacle courses efficiently and quickly, the team aims to contribute to the advancement of autonomous systems. This aligns with the growing demand for autonomous vehicles in various industries, such as transportation, logistics, and defense. The existing relationship between the development team and the customer, in this case, the competition organizers, is based on the mutual goal of advancing autonomous vehicle technology. The team aims to leverage its expertise and resources within the College of Engineering to design and develop a ground vehicle that meets the competition’s requirements.</a:t>
            </a:r>
          </a:p>
          <a:p>
            <a:br>
              <a:rPr lang="en-US" sz="2400" dirty="0"/>
            </a:br>
            <a:endParaRPr lang="en-US" sz="2400" dirty="0">
              <a:latin typeface="Arial" panose="020B0604020202020204" pitchFamily="34" charset="0"/>
              <a:cs typeface="Arial" panose="020B0604020202020204" pitchFamily="34" charset="0"/>
            </a:endParaRPr>
          </a:p>
        </p:txBody>
      </p:sp>
      <p:sp>
        <p:nvSpPr>
          <p:cNvPr id="78" name="TextBox 77">
            <a:extLst>
              <a:ext uri="{FF2B5EF4-FFF2-40B4-BE49-F238E27FC236}">
                <a16:creationId xmlns:a16="http://schemas.microsoft.com/office/drawing/2014/main" id="{A2196DCF-4C35-7E80-F8D7-988F6918F577}"/>
              </a:ext>
            </a:extLst>
          </p:cNvPr>
          <p:cNvSpPr txBox="1">
            <a:spLocks/>
          </p:cNvSpPr>
          <p:nvPr/>
        </p:nvSpPr>
        <p:spPr>
          <a:xfrm>
            <a:off x="701152" y="27733483"/>
            <a:ext cx="3490093" cy="523220"/>
          </a:xfrm>
          <a:prstGeom prst="rect">
            <a:avLst/>
          </a:prstGeom>
          <a:noFill/>
        </p:spPr>
        <p:txBody>
          <a:bodyPr wrap="square">
            <a:spAutoFit/>
          </a:bodyPr>
          <a:lstStyle/>
          <a:p>
            <a:r>
              <a:rPr lang="en-US" sz="2800" b="1" dirty="0">
                <a:solidFill>
                  <a:schemeClr val="bg1"/>
                </a:solidFill>
              </a:rPr>
              <a:t>October 2023</a:t>
            </a:r>
            <a:endParaRPr lang="en-US" sz="2800" dirty="0"/>
          </a:p>
        </p:txBody>
      </p:sp>
      <p:sp>
        <p:nvSpPr>
          <p:cNvPr id="83" name="Text Placeholder 15">
            <a:extLst>
              <a:ext uri="{FF2B5EF4-FFF2-40B4-BE49-F238E27FC236}">
                <a16:creationId xmlns:a16="http://schemas.microsoft.com/office/drawing/2014/main" id="{CECA31A1-9C66-8BD2-8A76-99D04895C509}"/>
              </a:ext>
            </a:extLst>
          </p:cNvPr>
          <p:cNvSpPr txBox="1">
            <a:spLocks/>
          </p:cNvSpPr>
          <p:nvPr/>
        </p:nvSpPr>
        <p:spPr>
          <a:xfrm>
            <a:off x="0" y="2224788"/>
            <a:ext cx="36576000" cy="1150732"/>
          </a:xfrm>
          <a:prstGeom prst="rect">
            <a:avLst/>
          </a:prstGeom>
        </p:spPr>
        <p:txBody>
          <a:bodyPr/>
          <a:lstStyle>
            <a:lvl1pPr marL="914400" indent="-914400" algn="l" defTabSz="3657600" rtl="0" eaLnBrk="1" latinLnBrk="0" hangingPunct="1">
              <a:lnSpc>
                <a:spcPct val="90000"/>
              </a:lnSpc>
              <a:spcBef>
                <a:spcPts val="4000"/>
              </a:spcBef>
              <a:buFont typeface="Arial" panose="020B0604020202020204" pitchFamily="34" charset="0"/>
              <a:buChar char="•"/>
              <a:defRPr sz="11200" kern="1200">
                <a:solidFill>
                  <a:schemeClr val="tx1"/>
                </a:solidFill>
                <a:latin typeface="+mn-lt"/>
                <a:ea typeface="+mn-ea"/>
                <a:cs typeface="+mn-cs"/>
              </a:defRPr>
            </a:lvl1pPr>
            <a:lvl2pPr marL="2743200" indent="-914400" algn="l" defTabSz="3657600" rtl="0" eaLnBrk="1" latinLnBrk="0" hangingPunct="1">
              <a:lnSpc>
                <a:spcPct val="90000"/>
              </a:lnSpc>
              <a:spcBef>
                <a:spcPts val="2000"/>
              </a:spcBef>
              <a:buFont typeface="Arial" panose="020B0604020202020204" pitchFamily="34" charset="0"/>
              <a:buChar char="•"/>
              <a:defRPr sz="9600" kern="1200">
                <a:solidFill>
                  <a:schemeClr val="tx1"/>
                </a:solidFill>
                <a:latin typeface="+mn-lt"/>
                <a:ea typeface="+mn-ea"/>
                <a:cs typeface="+mn-cs"/>
              </a:defRPr>
            </a:lvl2pPr>
            <a:lvl3pPr marL="4572000" indent="-914400" algn="l" defTabSz="3657600" rtl="0" eaLnBrk="1" latinLnBrk="0" hangingPunct="1">
              <a:lnSpc>
                <a:spcPct val="90000"/>
              </a:lnSpc>
              <a:spcBef>
                <a:spcPts val="2000"/>
              </a:spcBef>
              <a:buFont typeface="Arial" panose="020B0604020202020204" pitchFamily="34" charset="0"/>
              <a:buChar char="•"/>
              <a:defRPr sz="8000" kern="1200">
                <a:solidFill>
                  <a:schemeClr val="tx1"/>
                </a:solidFill>
                <a:latin typeface="+mn-lt"/>
                <a:ea typeface="+mn-ea"/>
                <a:cs typeface="+mn-cs"/>
              </a:defRPr>
            </a:lvl3pPr>
            <a:lvl4pPr marL="6400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4pPr>
            <a:lvl5pPr marL="82296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5pPr>
            <a:lvl6pPr marL="100584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6pPr>
            <a:lvl7pPr marL="118872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7pPr>
            <a:lvl8pPr marL="137160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8pPr>
            <a:lvl9pPr marL="15544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9pPr>
          </a:lstStyle>
          <a:p>
            <a:pPr marL="0" indent="0" algn="ctr">
              <a:buNone/>
            </a:pPr>
            <a:r>
              <a:rPr lang="en-US" sz="4000" b="1" dirty="0">
                <a:solidFill>
                  <a:schemeClr val="bg1"/>
                </a:solidFill>
              </a:rPr>
              <a:t>Senior Design</a:t>
            </a:r>
          </a:p>
        </p:txBody>
      </p:sp>
      <p:sp>
        <p:nvSpPr>
          <p:cNvPr id="6" name="TextBox 5">
            <a:extLst>
              <a:ext uri="{FF2B5EF4-FFF2-40B4-BE49-F238E27FC236}">
                <a16:creationId xmlns:a16="http://schemas.microsoft.com/office/drawing/2014/main" id="{40B537B8-F3B6-39F6-0136-61DEDAA8FD96}"/>
              </a:ext>
            </a:extLst>
          </p:cNvPr>
          <p:cNvSpPr txBox="1"/>
          <p:nvPr/>
        </p:nvSpPr>
        <p:spPr>
          <a:xfrm>
            <a:off x="9987266" y="14972567"/>
            <a:ext cx="19485483" cy="2931576"/>
          </a:xfrm>
          <a:prstGeom prst="rect">
            <a:avLst/>
          </a:prstGeom>
          <a:noFill/>
        </p:spPr>
        <p:txBody>
          <a:bodyPr wrap="square" lIns="171452" tIns="171452" rIns="171452" bIns="171452" rtlCol="0" anchor="t">
            <a:spAutoFit/>
          </a:bodyPr>
          <a:lstStyle/>
          <a:p>
            <a:r>
              <a:rPr lang="en-US" sz="2800" dirty="0">
                <a:latin typeface="Arial" panose="020B0604020202020204" pitchFamily="34" charset="0"/>
                <a:cs typeface="Arial" panose="020B0604020202020204" pitchFamily="34" charset="0"/>
              </a:rPr>
              <a:t>For the testing and implementation of the vehicle, this team mostly concentrated on the build of the vehicle making sure that all the components can withstand any stress it will face. For the vehicle shell, it was fit tested to make sure that the frame is sturdy enough to carry the payload, motor, batteries and the other working components. For the vehicle motors, the team did extensive testing to make sure the motors would be able to handle the weight of the vehicles with out buckling. Another important aspect of the hardware is the modularity of the vehicle. The vehicle was designed to be able to be taken apart and built relatively easy. This was to alleviate the expenses of transporting the vehicle. </a:t>
            </a:r>
          </a:p>
        </p:txBody>
      </p:sp>
      <p:sp>
        <p:nvSpPr>
          <p:cNvPr id="7" name="TextBox 6">
            <a:extLst>
              <a:ext uri="{FF2B5EF4-FFF2-40B4-BE49-F238E27FC236}">
                <a16:creationId xmlns:a16="http://schemas.microsoft.com/office/drawing/2014/main" id="{2DC2EC09-67BA-5CDB-C64F-2175B6753973}"/>
              </a:ext>
            </a:extLst>
          </p:cNvPr>
          <p:cNvSpPr txBox="1"/>
          <p:nvPr/>
        </p:nvSpPr>
        <p:spPr>
          <a:xfrm>
            <a:off x="10033760" y="17686383"/>
            <a:ext cx="12090284" cy="900250"/>
          </a:xfrm>
          <a:prstGeom prst="rect">
            <a:avLst/>
          </a:prstGeom>
          <a:noFill/>
        </p:spPr>
        <p:txBody>
          <a:bodyPr wrap="square" lIns="171452" tIns="171452" rIns="171452" bIns="171452" rtlCol="0" anchor="t">
            <a:spAutoFit/>
          </a:bodyPr>
          <a:lstStyle/>
          <a:p>
            <a:pPr>
              <a:spcAft>
                <a:spcPts val="564"/>
              </a:spcAft>
            </a:pPr>
            <a:r>
              <a:rPr lang="en-US" sz="3600" b="1" dirty="0">
                <a:latin typeface="Arial" panose="020B0604020202020204" pitchFamily="34" charset="0"/>
                <a:cs typeface="Arial" panose="020B0604020202020204" pitchFamily="34" charset="0"/>
              </a:rPr>
              <a:t>Future Software Implementation </a:t>
            </a:r>
          </a:p>
        </p:txBody>
      </p:sp>
      <p:sp>
        <p:nvSpPr>
          <p:cNvPr id="10" name="TextBox 9">
            <a:extLst>
              <a:ext uri="{FF2B5EF4-FFF2-40B4-BE49-F238E27FC236}">
                <a16:creationId xmlns:a16="http://schemas.microsoft.com/office/drawing/2014/main" id="{A105F1EA-661F-E45D-D2A1-8F88B2122FD2}"/>
              </a:ext>
            </a:extLst>
          </p:cNvPr>
          <p:cNvSpPr txBox="1"/>
          <p:nvPr/>
        </p:nvSpPr>
        <p:spPr>
          <a:xfrm>
            <a:off x="10033760" y="18327622"/>
            <a:ext cx="19485483" cy="2500689"/>
          </a:xfrm>
          <a:prstGeom prst="rect">
            <a:avLst/>
          </a:prstGeom>
          <a:noFill/>
        </p:spPr>
        <p:txBody>
          <a:bodyPr wrap="square" lIns="171452" tIns="171452" rIns="171452" bIns="171452" rtlCol="0" anchor="t">
            <a:spAutoFit/>
          </a:bodyPr>
          <a:lstStyle/>
          <a:p>
            <a:r>
              <a:rPr lang="en-US" sz="2800" b="0" i="0" u="none" strike="noStrike" dirty="0">
                <a:solidFill>
                  <a:srgbClr val="333333"/>
                </a:solidFill>
                <a:effectLst/>
                <a:latin typeface="Arial" panose="020B0604020202020204" pitchFamily="34" charset="0"/>
                <a:cs typeface="Arial" panose="020B0604020202020204" pitchFamily="34" charset="0"/>
              </a:rPr>
              <a:t>For the software portion of the vehicle, the incoming team will be responsible for improving the first team's implementation of A* search. They can also make changes in the path planning as needed. The goal for this vehicle is to incorporate components of deep learning in order to </a:t>
            </a:r>
            <a:r>
              <a:rPr lang="en-US" sz="2800" dirty="0">
                <a:solidFill>
                  <a:srgbClr val="333333"/>
                </a:solidFill>
                <a:latin typeface="Arial" panose="020B0604020202020204" pitchFamily="34" charset="0"/>
                <a:cs typeface="Arial" panose="020B0604020202020204" pitchFamily="34" charset="0"/>
              </a:rPr>
              <a:t>be able to assess the environment in a fast manner.</a:t>
            </a:r>
            <a:r>
              <a:rPr lang="en-US" sz="2800" b="0" i="0" u="none" strike="noStrike" dirty="0">
                <a:solidFill>
                  <a:srgbClr val="333333"/>
                </a:solidFill>
                <a:effectLst/>
                <a:latin typeface="Arial" panose="020B0604020202020204" pitchFamily="34" charset="0"/>
                <a:cs typeface="Arial" panose="020B0604020202020204" pitchFamily="34" charset="0"/>
              </a:rPr>
              <a:t> To accomplish this the next team will have the responsibility to train this vehicle to get it ready to tackle the course of the competition on its own.</a:t>
            </a:r>
            <a:endParaRPr lang="en-US" sz="2800" b="0" dirty="0">
              <a:effectLst/>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F0764B4A-931F-F062-B39A-E296C5CEA3D9}"/>
              </a:ext>
            </a:extLst>
          </p:cNvPr>
          <p:cNvPicPr>
            <a:picLocks noChangeAspect="1"/>
          </p:cNvPicPr>
          <p:nvPr/>
        </p:nvPicPr>
        <p:blipFill>
          <a:blip r:embed="rId3"/>
          <a:stretch>
            <a:fillRect/>
          </a:stretch>
        </p:blipFill>
        <p:spPr>
          <a:xfrm>
            <a:off x="28168854" y="5934338"/>
            <a:ext cx="7277100" cy="5324475"/>
          </a:xfrm>
          <a:prstGeom prst="rect">
            <a:avLst/>
          </a:prstGeom>
        </p:spPr>
      </p:pic>
      <p:pic>
        <p:nvPicPr>
          <p:cNvPr id="13" name="Picture 12">
            <a:extLst>
              <a:ext uri="{FF2B5EF4-FFF2-40B4-BE49-F238E27FC236}">
                <a16:creationId xmlns:a16="http://schemas.microsoft.com/office/drawing/2014/main" id="{E421E5AE-3089-928D-2E99-B1991F0B3BBF}"/>
              </a:ext>
            </a:extLst>
          </p:cNvPr>
          <p:cNvPicPr>
            <a:picLocks noChangeAspect="1"/>
          </p:cNvPicPr>
          <p:nvPr/>
        </p:nvPicPr>
        <p:blipFill>
          <a:blip r:embed="rId4"/>
          <a:stretch>
            <a:fillRect/>
          </a:stretch>
        </p:blipFill>
        <p:spPr>
          <a:xfrm>
            <a:off x="32270700" y="593358"/>
            <a:ext cx="3634564" cy="3496028"/>
          </a:xfrm>
          <a:prstGeom prst="rect">
            <a:avLst/>
          </a:prstGeom>
        </p:spPr>
      </p:pic>
    </p:spTree>
    <p:extLst>
      <p:ext uri="{BB962C8B-B14F-4D97-AF65-F5344CB8AC3E}">
        <p14:creationId xmlns:p14="http://schemas.microsoft.com/office/powerpoint/2010/main" val="1104936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64B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5DEB8687-2368-251E-2415-48333C090375}"/>
              </a:ext>
            </a:extLst>
          </p:cNvPr>
          <p:cNvSpPr/>
          <p:nvPr/>
        </p:nvSpPr>
        <p:spPr>
          <a:xfrm>
            <a:off x="670732" y="4481776"/>
            <a:ext cx="35234532" cy="1662356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5" name="Rectangle 54">
            <a:extLst>
              <a:ext uri="{FF2B5EF4-FFF2-40B4-BE49-F238E27FC236}">
                <a16:creationId xmlns:a16="http://schemas.microsoft.com/office/drawing/2014/main" id="{F07C9E89-94A7-9A9E-0FD2-A7730CD22F2C}"/>
              </a:ext>
            </a:extLst>
          </p:cNvPr>
          <p:cNvSpPr/>
          <p:nvPr/>
        </p:nvSpPr>
        <p:spPr>
          <a:xfrm>
            <a:off x="680518" y="4463331"/>
            <a:ext cx="35234531" cy="611385"/>
          </a:xfrm>
          <a:prstGeom prst="rect">
            <a:avLst/>
          </a:prstGeom>
          <a:gradFill>
            <a:gsLst>
              <a:gs pos="36690">
                <a:schemeClr val="tx1">
                  <a:lumMod val="85000"/>
                  <a:lumOff val="15000"/>
                </a:schemeClr>
              </a:gs>
              <a:gs pos="19000">
                <a:schemeClr val="bg1">
                  <a:lumMod val="50000"/>
                </a:schemeClr>
              </a:gs>
              <a:gs pos="0">
                <a:schemeClr val="tx2"/>
              </a:gs>
              <a:gs pos="88000">
                <a:schemeClr val="bg2">
                  <a:lumMod val="25000"/>
                </a:schemeClr>
              </a:gs>
              <a:gs pos="71000">
                <a:schemeClr val="bg1">
                  <a:lumMod val="65000"/>
                </a:schemeClr>
              </a:gs>
              <a:gs pos="100000">
                <a:schemeClr val="bg2">
                  <a:lumMod val="50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pPr algn="ctr"/>
            <a:r>
              <a:rPr lang="en-US" sz="3376" b="1" dirty="0">
                <a:solidFill>
                  <a:schemeClr val="bg1"/>
                </a:solidFill>
                <a:effectLst>
                  <a:outerShdw blurRad="50800" dist="38100" algn="l" rotWithShape="0">
                    <a:prstClr val="black">
                      <a:alpha val="40000"/>
                    </a:prstClr>
                  </a:outerShdw>
                </a:effectLst>
              </a:rPr>
              <a:t>Charts</a:t>
            </a:r>
          </a:p>
        </p:txBody>
      </p:sp>
      <p:sp>
        <p:nvSpPr>
          <p:cNvPr id="68" name="TextBox 67">
            <a:extLst>
              <a:ext uri="{FF2B5EF4-FFF2-40B4-BE49-F238E27FC236}">
                <a16:creationId xmlns:a16="http://schemas.microsoft.com/office/drawing/2014/main" id="{8F7EDE2C-05CA-47A7-F7E1-9E37800C3081}"/>
              </a:ext>
            </a:extLst>
          </p:cNvPr>
          <p:cNvSpPr txBox="1"/>
          <p:nvPr/>
        </p:nvSpPr>
        <p:spPr>
          <a:xfrm>
            <a:off x="869686" y="6066563"/>
            <a:ext cx="8395265" cy="1084916"/>
          </a:xfrm>
          <a:prstGeom prst="rect">
            <a:avLst/>
          </a:prstGeom>
          <a:noFill/>
        </p:spPr>
        <p:txBody>
          <a:bodyPr wrap="square" lIns="171452" tIns="171452" rIns="171452" bIns="171452" rtlCol="0" anchor="t">
            <a:spAutoFit/>
          </a:bodyPr>
          <a:lstStyle/>
          <a:p>
            <a:pPr>
              <a:spcAft>
                <a:spcPts val="564"/>
              </a:spcAft>
            </a:pPr>
            <a:r>
              <a:rPr lang="en-US" sz="2400" dirty="0">
                <a:latin typeface="Arial" panose="020B0604020202020204" pitchFamily="34" charset="0"/>
                <a:cs typeface="Arial" panose="020B0604020202020204" pitchFamily="34" charset="0"/>
              </a:rPr>
              <a:t>Feel free to add your data to these charts and add them to your poster.</a:t>
            </a:r>
          </a:p>
        </p:txBody>
      </p:sp>
      <p:graphicFrame>
        <p:nvGraphicFramePr>
          <p:cNvPr id="71" name="Chart 70">
            <a:extLst>
              <a:ext uri="{FF2B5EF4-FFF2-40B4-BE49-F238E27FC236}">
                <a16:creationId xmlns:a16="http://schemas.microsoft.com/office/drawing/2014/main" id="{64C4A075-CC1E-8A88-210B-13135EB27559}"/>
              </a:ext>
            </a:extLst>
          </p:cNvPr>
          <p:cNvGraphicFramePr/>
          <p:nvPr>
            <p:extLst>
              <p:ext uri="{D42A27DB-BD31-4B8C-83A1-F6EECF244321}">
                <p14:modId xmlns:p14="http://schemas.microsoft.com/office/powerpoint/2010/main" val="2402800140"/>
              </p:ext>
            </p:extLst>
          </p:nvPr>
        </p:nvGraphicFramePr>
        <p:xfrm>
          <a:off x="25705119" y="7943057"/>
          <a:ext cx="9744303" cy="833858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E389F5AA-287E-CFB5-6504-F4E77E708775}"/>
              </a:ext>
            </a:extLst>
          </p:cNvPr>
          <p:cNvGraphicFramePr/>
          <p:nvPr>
            <p:extLst>
              <p:ext uri="{D42A27DB-BD31-4B8C-83A1-F6EECF244321}">
                <p14:modId xmlns:p14="http://schemas.microsoft.com/office/powerpoint/2010/main" val="1159572908"/>
              </p:ext>
            </p:extLst>
          </p:nvPr>
        </p:nvGraphicFramePr>
        <p:xfrm>
          <a:off x="14370210" y="7943057"/>
          <a:ext cx="10929751" cy="72865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7460E5BE-1F89-92EE-4673-E2F31A595879}"/>
              </a:ext>
            </a:extLst>
          </p:cNvPr>
          <p:cNvGraphicFramePr/>
          <p:nvPr>
            <p:extLst>
              <p:ext uri="{D42A27DB-BD31-4B8C-83A1-F6EECF244321}">
                <p14:modId xmlns:p14="http://schemas.microsoft.com/office/powerpoint/2010/main" val="4162927517"/>
              </p:ext>
            </p:extLst>
          </p:nvPr>
        </p:nvGraphicFramePr>
        <p:xfrm>
          <a:off x="1351662" y="7943057"/>
          <a:ext cx="10929750" cy="680827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29232665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1483</TotalTime>
  <Words>982</Words>
  <Application>Microsoft Office PowerPoint</Application>
  <PresentationFormat>Custom</PresentationFormat>
  <Paragraphs>30</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University of Texas at Arlington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Myers, Jade</dc:creator>
  <cp:lastModifiedBy>Hernandez-Pleite, Rodrigo</cp:lastModifiedBy>
  <cp:revision>10</cp:revision>
  <cp:lastPrinted>2023-09-27T20:20:36Z</cp:lastPrinted>
  <dcterms:created xsi:type="dcterms:W3CDTF">2023-09-27T18:51:17Z</dcterms:created>
  <dcterms:modified xsi:type="dcterms:W3CDTF">2023-12-13T22:12:23Z</dcterms:modified>
</cp:coreProperties>
</file>