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1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2A97-B9AD-61D1-E2A0-4BD9E76E7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590C6-8369-3490-7572-618A733F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0AFCA-BD82-DEFB-2C58-EFBF4225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51E9-A996-4064-7AF6-15CC477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BDC7A-75F0-A531-EF74-A8A65BC5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8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0319-6F76-7BAC-7D77-D20126F7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F2B88-9ACA-CE74-379D-9D3569EEB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1E59-10C7-2B9C-C991-CB7BD044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0820-24A2-D063-D71D-4CADE37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0F54-79FF-CC6B-3DF5-6E23D1FB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7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EE529-8FF3-52D3-C341-E92E2E256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E7352-C52B-C822-F089-C6A1C6B78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CC2B-A9BB-10D0-8DEB-0BA72F6B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0379-E94D-8D66-759B-89E522FF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0BEE7-EB7C-7AE9-FD2E-AB1F0EF7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3CF0-9797-AF81-8F56-2E0F25D0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5718-C366-5B92-1477-B7A8B712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61F1-193C-A567-886D-9D3FFE4F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D1674-3906-26AE-6525-636FBCB3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4978-666A-0183-E14A-2F9D622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F6CD-2C7A-27BF-EB25-D242BF89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56A31-EB00-5724-DF5A-AA84E820E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F83E-138D-AADD-3132-580C5C36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7DD93-B190-0F4E-F7DE-0C78308D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BA4C3-8D2A-DE50-879E-7DBCB6A7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D6E0-DE23-3145-360B-8320AD54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E0A50-E815-EC3F-6197-207DFE137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F0A27-37AB-8BB3-BB92-DEFAEF853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07691-0716-A8D2-D2DA-B5C368B2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27AC7-2C78-D637-3BD9-B9D2EC3F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F81D9-B090-5F60-9717-BFBEA291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2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D63A-B56B-465E-5CFC-09F58696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3AF9D-A256-4F4D-6574-DA4AAB26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4523C-FC43-C957-7053-0C5BFA7C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4D630-2669-39EB-C6C2-AFE58B502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29567-0818-D1ED-C4DC-2B5E35EFF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3B381-B9D7-7B6E-A30D-D384E154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E1F78-0512-C79B-6C03-BA745045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34151-6306-BE48-EAF7-A42A0B4E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B5C3-4EB2-D719-AADB-2A7F9387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DFF7E-BA8C-8643-9455-5036AF73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184F9-B455-8BC6-15D8-F8CDE7A6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D70CE-5C55-8E25-31AD-F691282E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5831D-0883-7E9E-46C5-C9D9495F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FCF97-32D3-9864-A133-4F874945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B00D9-4268-CDFC-44DF-E0234295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F19F-F4B0-8561-E3FD-E7874FCB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7B98-DECE-B7BA-AEC8-A693BFF5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8ED23-D148-47DA-5595-FC39DB95B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C4514-363D-EF02-C3ED-BD52D688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C61F4-CBDC-50CB-0924-F52148BE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33747-458C-5A90-9F67-2F9780C6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4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DCCB-E8FD-B8ED-26A8-0870D51C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88B34-2253-9587-21EB-394B09280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16903-2D2B-6EE1-FB30-B30D09FCD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5DA52-E44C-1828-F8A7-44B54B0D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A518D-54FF-0733-38E5-7FD8C183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56D86-EDD6-3EAD-505C-64689A83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2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DED9E-C5CF-C4BE-1B2E-E0602413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2097F-F2B2-7729-4C88-4574750B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B64F-DAF4-D0F9-00C1-8961F376F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4A5-5B72-5347-67C2-5599EA7D0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3CB0-3CAD-DC77-8ADC-8509FCCAB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1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tree, mountain, plant&#10;&#10;Description automatically generated">
            <a:extLst>
              <a:ext uri="{FF2B5EF4-FFF2-40B4-BE49-F238E27FC236}">
                <a16:creationId xmlns:a16="http://schemas.microsoft.com/office/drawing/2014/main" id="{5AD369D2-5758-3682-D1BC-929EAB0A7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7" b="10008"/>
          <a:stretch/>
        </p:blipFill>
        <p:spPr>
          <a:xfrm flipH="1"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0293E8-410B-E4F2-3CA1-B3117F16A7CE}"/>
              </a:ext>
            </a:extLst>
          </p:cNvPr>
          <p:cNvSpPr/>
          <p:nvPr/>
        </p:nvSpPr>
        <p:spPr>
          <a:xfrm>
            <a:off x="-1" y="0"/>
            <a:ext cx="1352550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CCC3AA86-9013-199E-464C-0AD9985BE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3" r="65016" b="7407"/>
          <a:stretch/>
        </p:blipFill>
        <p:spPr>
          <a:xfrm>
            <a:off x="7582197" y="654050"/>
            <a:ext cx="4609803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9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Andres Aguayo Gutierrez</dc:creator>
  <cp:lastModifiedBy>Rodrigo Andres Aguayo Gutierrez</cp:lastModifiedBy>
  <cp:revision>5</cp:revision>
  <dcterms:created xsi:type="dcterms:W3CDTF">2023-02-25T18:44:02Z</dcterms:created>
  <dcterms:modified xsi:type="dcterms:W3CDTF">2023-02-26T14:08:03Z</dcterms:modified>
</cp:coreProperties>
</file>