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A97-B9AD-61D1-E2A0-4BD9E76E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90C6-8369-3490-7572-618A733F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FCA-BD82-DEFB-2C58-EFBF422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1E9-A996-4064-7AF6-15CC477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DC7A-75F0-A531-EF74-A8A65BC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0319-6F76-7BAC-7D77-D20126F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2B88-9ACA-CE74-379D-9D3569EE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1E59-10C7-2B9C-C991-CB7BD04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0820-24A2-D063-D71D-4CADE3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F54-79FF-CC6B-3DF5-6E23D1FB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E529-8FF3-52D3-C341-E92E2E25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7352-C52B-C822-F089-C6A1C6B7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C2B-A9BB-10D0-8DEB-0BA72F6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0379-E94D-8D66-759B-89E522F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BEE7-EB7C-7AE9-FD2E-AB1F0EF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CF0-9797-AF81-8F56-2E0F25D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5718-C366-5B92-1477-B7A8B71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61F1-193C-A567-886D-9D3FFE4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674-3906-26AE-6525-636FBCB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978-666A-0183-E14A-2F9D622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6CD-2C7A-27BF-EB25-D242BF8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6A31-EB00-5724-DF5A-AA84E82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83E-138D-AADD-3132-580C5C3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DD93-B190-0F4E-F7DE-0C78308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4C3-8D2A-DE50-879E-7DBCB6A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E0-DE23-3145-360B-8320AD5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0A50-E815-EC3F-6197-207DFE13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0A27-37AB-8BB3-BB92-DEFAEF85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7691-0716-A8D2-D2DA-B5C368B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7AC7-2C78-D637-3BD9-B9D2EC3F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1D9-B090-5F60-9717-BFBEA291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D63A-B56B-465E-5CFC-09F5869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AF9D-A256-4F4D-6574-DA4AAB2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523C-FC43-C957-7053-0C5BFA7C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4D630-2669-39EB-C6C2-AFE58B50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9567-0818-D1ED-C4DC-2B5E35EFF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B381-B9D7-7B6E-A30D-D384E15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1F78-0512-C79B-6C03-BA74504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34151-6306-BE48-EAF7-A42A0B4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5C3-4EB2-D719-AADB-2A7F9387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F7E-BA8C-8643-9455-5036AF7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4F9-B455-8BC6-15D8-F8CDE7A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70CE-5C55-8E25-31AD-F691282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5831D-0883-7E9E-46C5-C9D949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CF97-32D3-9864-A133-4F87494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00D9-4268-CDFC-44DF-E023429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19F-F4B0-8561-E3FD-E7874F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B98-DECE-B7BA-AEC8-A693BFF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D23-D148-47DA-5595-FC39DB95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4514-363D-EF02-C3ED-BD52D688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1F4-CBDC-50CB-0924-F52148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3747-458C-5A90-9F67-2F9780C6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CCB-E8FD-B8ED-26A8-0870D51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8B34-2253-9587-21EB-394B0928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6903-2D2B-6EE1-FB30-B30D09FC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DA52-E44C-1828-F8A7-44B54B0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518D-54FF-0733-38E5-7FD8C183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6D86-EDD6-3EAD-505C-64689A8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ED9E-C5CF-C4BE-1B2E-E060241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097F-F2B2-7729-4C88-4574750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64F-DAF4-D0F9-00C1-8961F37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4BF-7AF2-47D2-92C1-59C51ACCB109}" type="datetimeFigureOut">
              <a:rPr lang="en-US" smtClean="0"/>
              <a:t>2023-02-25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4A5-5B72-5347-67C2-5599EA7D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CB0-3CAD-DC77-8ADC-8509FCCA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6FF99E44-79F3-9764-F40D-2E9378001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r="77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Aguayo Gutierrez</dc:creator>
  <cp:lastModifiedBy>Rodrigo Andres Aguayo Gutierrez</cp:lastModifiedBy>
  <cp:revision>3</cp:revision>
  <dcterms:created xsi:type="dcterms:W3CDTF">2023-02-25T18:44:02Z</dcterms:created>
  <dcterms:modified xsi:type="dcterms:W3CDTF">2023-02-25T18:48:56Z</dcterms:modified>
</cp:coreProperties>
</file>