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5E6"/>
    <a:srgbClr val="4D87A1"/>
    <a:srgbClr val="5CE9FF"/>
    <a:srgbClr val="80C7EA"/>
    <a:srgbClr val="F0C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65EF-4C3A-4C21-B9E6-D03CAE9B7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EE0C-C0AD-4D36-96D9-0152F508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071E-F1E4-4A68-9B73-257D05EC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022A-B944-4A12-967D-1067B1D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1AB2-D087-44A5-A015-3A00886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081-6760-4258-AC10-56FF1570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C3D03-3D1B-4D4B-B869-9634AE57C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CCA6-9EFA-4ECB-9F4C-5378DC82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2C90-9CF9-4E67-A127-5ECD4D26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47DC-9D7C-401A-AB18-5E917D0B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7564-B38E-4FA2-B257-16B00F2B7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60C4B-DEA7-4D9F-9F7F-3DF995F6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3A90-D07A-48A2-9B97-A5D99C07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2A93-EC93-4BD3-9436-FEC8C9D8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9D07-C70C-4FA0-80A6-0D8D985A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335B-630B-4D12-AA2F-CD5F79CA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C13F-E89F-4A46-8DD3-EAD7F5E3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7EB0-9597-40F5-8599-59C0AD8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06C8-88FA-4BA6-9503-721B1D46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C2D6-C244-4181-92C7-A90D0009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1DDF-4E61-445C-AF76-6F916C2A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CEBD-AA11-4CF7-A644-007745CD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E6BA-6C34-4C94-9F7D-855222A9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8AB4-79B1-411D-A405-31D5557F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D703-6755-4C67-A08F-ECB0717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B248-2E40-4067-A706-21E0787A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89D5-DCB9-4F96-9186-3B7588A4C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7F5A-3C99-42E9-A816-978F040B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BA9C4-8E26-4280-9BD6-23A63AD1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A1D8F-3513-4EF4-8CF6-6918DB8F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038E-C307-4FC6-8009-EA76669C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D3D8-47AF-4509-BBCA-EF79C8E9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0DE1-AC96-4D04-BCA0-E03188CBD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0B3A-0EE6-4C08-BF3A-39AA22E6E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A9428-DDC5-47AD-A166-51D196FEC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C7294-50A9-4EB1-B9D8-126EBD6B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6E331-B363-4B82-995A-C73BCB9E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277DB-F8CF-4853-9588-33E14D4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7D739-E405-47D7-9A98-8B45EC3E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2444-D560-459F-B421-48ACB29D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D5038-5084-4DD6-9D7C-E38CA511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AE7C-DFD1-4C34-97E2-64656B05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DAA84-9BE3-450C-B4C5-2B076499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B1F99-7ADA-4FA4-935F-C06128EF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4EF1A-39C7-4B2D-9E26-9E5F288F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3CD3B-06C8-4366-9C97-536F20DF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1E27-11EC-413B-9259-5810901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15A7-CA82-4F06-866C-AB93F1EE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F6E39-1DBC-4FA8-9901-466164F3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FB279-C57E-445A-8434-EFF13AB7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464D-9560-478F-A30F-06C23FC7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DA71-FA08-44D2-9A5B-BC842B49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A4B4-218D-42C4-A439-94B9D4A6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D01FE-CCAE-4175-A8B6-707FF2D87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FFD36-8BD4-4EA1-B298-3A0982A3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ECCD-54B4-483A-A76D-A20E02E7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7AD9-D6F3-4096-B1E1-90F73F2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CA9C2-E08E-441A-A86E-F67AC311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4D75D-A982-4847-B928-63F858E9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3BC6-BA9C-4564-991D-774E792B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78DA-F0C3-4C9D-9CE4-48359A6DC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345F-A7B1-439D-ACA1-EB62B4782D78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6244-4A54-4B6A-A251-BAD4AB203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D340-1544-485E-B260-2B842B0AE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60F8-D9D3-4427-A2D5-50872AA4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Right 36">
            <a:extLst>
              <a:ext uri="{FF2B5EF4-FFF2-40B4-BE49-F238E27FC236}">
                <a16:creationId xmlns:a16="http://schemas.microsoft.com/office/drawing/2014/main" id="{986582DD-5625-4757-9688-E46B3FA3C790}"/>
              </a:ext>
            </a:extLst>
          </p:cNvPr>
          <p:cNvSpPr/>
          <p:nvPr/>
        </p:nvSpPr>
        <p:spPr>
          <a:xfrm>
            <a:off x="792907" y="1763496"/>
            <a:ext cx="4452194" cy="4012537"/>
          </a:xfrm>
          <a:prstGeom prst="rightArrow">
            <a:avLst/>
          </a:prstGeom>
          <a:solidFill>
            <a:srgbClr val="5C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EBCE5B-E250-4CFE-9E00-ECF555B1433E}"/>
              </a:ext>
            </a:extLst>
          </p:cNvPr>
          <p:cNvSpPr/>
          <p:nvPr/>
        </p:nvSpPr>
        <p:spPr>
          <a:xfrm>
            <a:off x="4884292" y="1749662"/>
            <a:ext cx="6128960" cy="4012537"/>
          </a:xfrm>
          <a:prstGeom prst="rightArrow">
            <a:avLst/>
          </a:prstGeom>
          <a:solidFill>
            <a:srgbClr val="5CE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2">
            <a:extLst>
              <a:ext uri="{FF2B5EF4-FFF2-40B4-BE49-F238E27FC236}">
                <a16:creationId xmlns:a16="http://schemas.microsoft.com/office/drawing/2014/main" id="{ACBF4511-4380-4A43-B494-B981C0BA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1" y="2004592"/>
            <a:ext cx="2009527" cy="1927571"/>
          </a:xfrm>
          <a:prstGeom prst="rect">
            <a:avLst/>
          </a:prstGeom>
        </p:spPr>
      </p:pic>
      <p:cxnSp>
        <p:nvCxnSpPr>
          <p:cNvPr id="25" name="Conector recto de flecha 23">
            <a:extLst>
              <a:ext uri="{FF2B5EF4-FFF2-40B4-BE49-F238E27FC236}">
                <a16:creationId xmlns:a16="http://schemas.microsoft.com/office/drawing/2014/main" id="{8533934A-EB01-4BDD-9918-B1FC0302166C}"/>
              </a:ext>
            </a:extLst>
          </p:cNvPr>
          <p:cNvCxnSpPr>
            <a:cxnSpLocks/>
          </p:cNvCxnSpPr>
          <p:nvPr/>
        </p:nvCxnSpPr>
        <p:spPr>
          <a:xfrm flipV="1">
            <a:off x="1663027" y="2539877"/>
            <a:ext cx="1" cy="795766"/>
          </a:xfrm>
          <a:prstGeom prst="straightConnector1">
            <a:avLst/>
          </a:prstGeom>
          <a:noFill/>
          <a:ln w="66675" cap="flat" cmpd="sng" algn="ctr">
            <a:solidFill>
              <a:srgbClr val="F0C419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pic>
        <p:nvPicPr>
          <p:cNvPr id="31" name="Imagen 33">
            <a:extLst>
              <a:ext uri="{FF2B5EF4-FFF2-40B4-BE49-F238E27FC236}">
                <a16:creationId xmlns:a16="http://schemas.microsoft.com/office/drawing/2014/main" id="{3D79ADFA-740C-4463-8858-A9B05AE4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77" y="3070388"/>
            <a:ext cx="1904035" cy="1904035"/>
          </a:xfrm>
          <a:prstGeom prst="rect">
            <a:avLst/>
          </a:prstGeom>
        </p:spPr>
      </p:pic>
      <p:pic>
        <p:nvPicPr>
          <p:cNvPr id="32" name="Imagen 39">
            <a:extLst>
              <a:ext uri="{FF2B5EF4-FFF2-40B4-BE49-F238E27FC236}">
                <a16:creationId xmlns:a16="http://schemas.microsoft.com/office/drawing/2014/main" id="{77C7B917-04C4-4E45-8B0A-EEC39014E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32" y="497952"/>
            <a:ext cx="5759547" cy="5759547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23D9BF1-3207-468C-91D6-3607A3CB7739}"/>
              </a:ext>
            </a:extLst>
          </p:cNvPr>
          <p:cNvSpPr txBox="1">
            <a:spLocks/>
          </p:cNvSpPr>
          <p:nvPr/>
        </p:nvSpPr>
        <p:spPr>
          <a:xfrm>
            <a:off x="4465624" y="600502"/>
            <a:ext cx="3515361" cy="139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000" dirty="0">
                <a:solidFill>
                  <a:srgbClr val="00C5E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WESTERN PATAGONIA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ADF0A-DDAC-4041-8BBE-5B5590677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96" y="4005728"/>
            <a:ext cx="1441119" cy="1441119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9E2144E-6EDB-4C79-9F43-A29F142E1467}"/>
              </a:ext>
            </a:extLst>
          </p:cNvPr>
          <p:cNvCxnSpPr>
            <a:cxnSpLocks/>
          </p:cNvCxnSpPr>
          <p:nvPr/>
        </p:nvCxnSpPr>
        <p:spPr>
          <a:xfrm>
            <a:off x="1021507" y="4128250"/>
            <a:ext cx="0" cy="1196073"/>
          </a:xfrm>
          <a:prstGeom prst="straightConnector1">
            <a:avLst/>
          </a:prstGeom>
          <a:noFill/>
          <a:ln w="66675" cap="flat" cmpd="sng" algn="ctr">
            <a:solidFill>
              <a:srgbClr val="80C7EA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A43ED-5815-44EE-874A-8AE2CBBD3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53" y="2068092"/>
            <a:ext cx="2101730" cy="2101730"/>
          </a:xfrm>
          <a:prstGeom prst="rect">
            <a:avLst/>
          </a:prstGeom>
        </p:spPr>
      </p:pic>
      <p:pic>
        <p:nvPicPr>
          <p:cNvPr id="45" name="Imagen 6">
            <a:extLst>
              <a:ext uri="{FF2B5EF4-FFF2-40B4-BE49-F238E27FC236}">
                <a16:creationId xmlns:a16="http://schemas.microsoft.com/office/drawing/2014/main" id="{7758BDD1-418B-4C16-8B61-0C33F4BC2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5" y="2665557"/>
            <a:ext cx="2131215" cy="2131215"/>
          </a:xfrm>
          <a:prstGeom prst="rect">
            <a:avLst/>
          </a:prstGeom>
        </p:spPr>
      </p:pic>
      <p:cxnSp>
        <p:nvCxnSpPr>
          <p:cNvPr id="27" name="Conector recto de flecha 25">
            <a:extLst>
              <a:ext uri="{FF2B5EF4-FFF2-40B4-BE49-F238E27FC236}">
                <a16:creationId xmlns:a16="http://schemas.microsoft.com/office/drawing/2014/main" id="{88D38CF7-08DB-4CCC-9A3B-6F9C88CE0C9F}"/>
              </a:ext>
            </a:extLst>
          </p:cNvPr>
          <p:cNvCxnSpPr>
            <a:cxnSpLocks/>
          </p:cNvCxnSpPr>
          <p:nvPr/>
        </p:nvCxnSpPr>
        <p:spPr>
          <a:xfrm>
            <a:off x="3622347" y="3473131"/>
            <a:ext cx="0" cy="692150"/>
          </a:xfrm>
          <a:prstGeom prst="straightConnector1">
            <a:avLst/>
          </a:prstGeom>
          <a:noFill/>
          <a:ln w="66675" cap="flat" cmpd="sng" algn="ctr">
            <a:solidFill>
              <a:srgbClr val="4D87A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95AAF29-BBFA-40D1-9C4D-D7F5C0AF6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92" y="3349891"/>
            <a:ext cx="2134370" cy="2134370"/>
          </a:xfrm>
          <a:prstGeom prst="rect">
            <a:avLst/>
          </a:prstGeom>
        </p:spPr>
      </p:pic>
      <p:sp>
        <p:nvSpPr>
          <p:cNvPr id="46" name="Título 2">
            <a:extLst>
              <a:ext uri="{FF2B5EF4-FFF2-40B4-BE49-F238E27FC236}">
                <a16:creationId xmlns:a16="http://schemas.microsoft.com/office/drawing/2014/main" id="{1A9695DA-FA79-4C70-B276-DFEDA15673A4}"/>
              </a:ext>
            </a:extLst>
          </p:cNvPr>
          <p:cNvSpPr txBox="1">
            <a:spLocks/>
          </p:cNvSpPr>
          <p:nvPr/>
        </p:nvSpPr>
        <p:spPr>
          <a:xfrm>
            <a:off x="9146107" y="4395188"/>
            <a:ext cx="876444" cy="8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49" name="Título 2">
            <a:extLst>
              <a:ext uri="{FF2B5EF4-FFF2-40B4-BE49-F238E27FC236}">
                <a16:creationId xmlns:a16="http://schemas.microsoft.com/office/drawing/2014/main" id="{32AFA075-0C73-466B-A06E-A3D33494BD4C}"/>
              </a:ext>
            </a:extLst>
          </p:cNvPr>
          <p:cNvSpPr txBox="1">
            <a:spLocks/>
          </p:cNvSpPr>
          <p:nvPr/>
        </p:nvSpPr>
        <p:spPr>
          <a:xfrm>
            <a:off x="8968925" y="2923724"/>
            <a:ext cx="876444" cy="8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50" name="Título 2">
            <a:extLst>
              <a:ext uri="{FF2B5EF4-FFF2-40B4-BE49-F238E27FC236}">
                <a16:creationId xmlns:a16="http://schemas.microsoft.com/office/drawing/2014/main" id="{F20406DC-6642-4D3B-9D14-E325B6270E5A}"/>
              </a:ext>
            </a:extLst>
          </p:cNvPr>
          <p:cNvSpPr txBox="1">
            <a:spLocks/>
          </p:cNvSpPr>
          <p:nvPr/>
        </p:nvSpPr>
        <p:spPr>
          <a:xfrm>
            <a:off x="10400608" y="3731165"/>
            <a:ext cx="876444" cy="8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D2E1335-9776-4DD9-8AC2-AC2C0FFBE4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8" t="36185" r="56895" b="34873"/>
          <a:stretch/>
        </p:blipFill>
        <p:spPr>
          <a:xfrm>
            <a:off x="5243644" y="2741074"/>
            <a:ext cx="1960776" cy="22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5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Aguayo</dc:creator>
  <cp:lastModifiedBy>Rodrigo Aguayo</cp:lastModifiedBy>
  <cp:revision>4</cp:revision>
  <dcterms:created xsi:type="dcterms:W3CDTF">2021-08-29T03:01:18Z</dcterms:created>
  <dcterms:modified xsi:type="dcterms:W3CDTF">2021-08-29T03:27:09Z</dcterms:modified>
</cp:coreProperties>
</file>