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2318-25FD-47E1-A232-62EA9F879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 REGISTER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04FE-5138-421C-BC60-258EE6188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EBFDB13-2455-46BF-9145-2E145E2D088B}"/>
              </a:ext>
            </a:extLst>
          </p:cNvPr>
          <p:cNvSpPr txBox="1">
            <a:spLocks/>
          </p:cNvSpPr>
          <p:nvPr/>
        </p:nvSpPr>
        <p:spPr>
          <a:xfrm>
            <a:off x="1202813" y="1098389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 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(register)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9294B-9961-4AD5-8F8A-BBB15CD8B99A}"/>
              </a:ext>
            </a:extLst>
          </p:cNvPr>
          <p:cNvSpPr txBox="1"/>
          <p:nvPr/>
        </p:nvSpPr>
        <p:spPr>
          <a:xfrm>
            <a:off x="2317072" y="2721114"/>
            <a:ext cx="866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내에서 데이터를 기억하는 메모리 장치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394A3E1-A48E-40ED-B794-B22B936D43CE}"/>
              </a:ext>
            </a:extLst>
          </p:cNvPr>
          <p:cNvSpPr/>
          <p:nvPr/>
        </p:nvSpPr>
        <p:spPr>
          <a:xfrm rot="16200000" flipH="1" flipV="1">
            <a:off x="1777174" y="2912353"/>
            <a:ext cx="258612" cy="3240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061CA-DD07-4322-B38D-14C72167368B}"/>
              </a:ext>
            </a:extLst>
          </p:cNvPr>
          <p:cNvSpPr txBox="1"/>
          <p:nvPr/>
        </p:nvSpPr>
        <p:spPr>
          <a:xfrm>
            <a:off x="2345182" y="3645875"/>
            <a:ext cx="8664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처리할 명령어나 연산에 사용할 값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 결과를 일시적으로 기억하는 장치</a:t>
            </a:r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F4C2E6D-FB05-4DE0-9557-596DF17E85A5}"/>
              </a:ext>
            </a:extLst>
          </p:cNvPr>
          <p:cNvSpPr/>
          <p:nvPr/>
        </p:nvSpPr>
        <p:spPr>
          <a:xfrm rot="16200000" flipH="1" flipV="1">
            <a:off x="1777174" y="3785434"/>
            <a:ext cx="258612" cy="32403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9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6C6D-5AC0-41E7-9B2C-1270A897EAA2}"/>
              </a:ext>
            </a:extLst>
          </p:cNvPr>
          <p:cNvSpPr txBox="1">
            <a:spLocks/>
          </p:cNvSpPr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 레지스터 </a:t>
            </a:r>
            <a:endParaRPr lang="en-US" altLang="ko-KR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(INDEX</a:t>
            </a:r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register)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4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D042B-48B7-4C4C-8A23-85C4CEBB5A6A}"/>
              </a:ext>
            </a:extLst>
          </p:cNvPr>
          <p:cNvSpPr txBox="1"/>
          <p:nvPr/>
        </p:nvSpPr>
        <p:spPr>
          <a:xfrm>
            <a:off x="1855432" y="2059394"/>
            <a:ext cx="92860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프로그래머가 내용을 변경할 수 있으며 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주소의 변경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서브루틴 연결 및 반복 연산의 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횟수에 사용</a:t>
            </a:r>
            <a:endParaRPr lang="ko-KR" altLang="en-US" sz="96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3C09F3-2D35-4C6A-8142-394348691855}"/>
              </a:ext>
            </a:extLst>
          </p:cNvPr>
          <p:cNvCxnSpPr>
            <a:cxnSpLocks/>
          </p:cNvCxnSpPr>
          <p:nvPr/>
        </p:nvCxnSpPr>
        <p:spPr>
          <a:xfrm flipV="1">
            <a:off x="1932280" y="4026763"/>
            <a:ext cx="2556769" cy="1"/>
          </a:xfrm>
          <a:prstGeom prst="line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268C9B-C00A-4DA0-973C-E0AE2C952085}"/>
              </a:ext>
            </a:extLst>
          </p:cNvPr>
          <p:cNvCxnSpPr>
            <a:cxnSpLocks/>
          </p:cNvCxnSpPr>
          <p:nvPr/>
        </p:nvCxnSpPr>
        <p:spPr>
          <a:xfrm flipV="1">
            <a:off x="4732630" y="4014927"/>
            <a:ext cx="4420895" cy="1"/>
          </a:xfrm>
          <a:prstGeom prst="line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5A31-7115-4A69-ACB4-71D3B4BB47CF}"/>
              </a:ext>
            </a:extLst>
          </p:cNvPr>
          <p:cNvSpPr txBox="1">
            <a:spLocks/>
          </p:cNvSpPr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주소변경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7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11F7-FD87-4A46-A841-DD1675642D67}"/>
              </a:ext>
            </a:extLst>
          </p:cNvPr>
          <p:cNvSpPr txBox="1">
            <a:spLocks/>
          </p:cNvSpPr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반복실행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2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FB1D5-379B-49BA-8A14-7CFE9D95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F205-AE46-4605-8691-BDE733F8C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72588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22</TotalTime>
  <Words>26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배달의민족 주아</vt:lpstr>
      <vt:lpstr>휴먼매직체</vt:lpstr>
      <vt:lpstr>Arial</vt:lpstr>
      <vt:lpstr>Gill Sans MT</vt:lpstr>
      <vt:lpstr>Impact</vt:lpstr>
      <vt:lpstr>배지</vt:lpstr>
      <vt:lpstr>INDEX REGISTER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register</dc:title>
  <dc:creator>예린 박</dc:creator>
  <cp:lastModifiedBy>예린 박</cp:lastModifiedBy>
  <cp:revision>3</cp:revision>
  <dcterms:created xsi:type="dcterms:W3CDTF">2018-04-06T14:18:36Z</dcterms:created>
  <dcterms:modified xsi:type="dcterms:W3CDTF">2018-04-06T14:41:33Z</dcterms:modified>
</cp:coreProperties>
</file>