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4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5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7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9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7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8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9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5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C01A145-AAAF-4731-87C3-F6DF57B7029A}" type="datetimeFigureOut">
              <a:rPr lang="ko-KR" altLang="en-US" smtClean="0"/>
              <a:t>2018-04-05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134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214283E-D7B4-49E9-932E-D7F2A2847F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806DFD-E192-42CC-B190-3C4C95B8FF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7FFD2-DBC7-4ABB-B2A0-7E18EC1B80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A45ACF-DABA-410D-9663-DACA842E6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E62A16-6C94-4FCB-B400-E18042B7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380" y="1158523"/>
            <a:ext cx="5518066" cy="454095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5400" dirty="0">
                <a:latin typeface="HY엽서L" panose="02030600000101010101" pitchFamily="18" charset="-127"/>
                <a:ea typeface="HY엽서L" panose="02030600000101010101" pitchFamily="18" charset="-127"/>
              </a:rPr>
              <a:t>범용 레지스터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B453E0-94D4-4721-8EA6-683BE312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17" y="1158522"/>
            <a:ext cx="2893416" cy="4540956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latin typeface="+mn-ea"/>
              </a:rPr>
              <a:t>1409 </a:t>
            </a:r>
            <a:r>
              <a:rPr lang="ko-KR" altLang="en-US" sz="2400" dirty="0" err="1">
                <a:latin typeface="+mn-ea"/>
              </a:rPr>
              <a:t>남유림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84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C8693A-B687-4F5E-B86B-B4F11D5234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1084F9-D042-49BE-9E1A-43E583B98F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65CA45-264D-4FD3-9249-3CB04EC97E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B58214-716F-43B8-8272-85CE2B9AB0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5C070E-7DB1-4147-B6A8-D14B9C40E1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1070C9-36CD-4B65-8159-324995821F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C35FB2-5194-4BE0-92D0-464E2B7116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DE740-C1E1-486D-9AC1-DD17AABA010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6E42401-88F6-4387-BBFE-1353F19632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3" r="-4" b="-4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5BF5F7-D87B-441A-80D8-DA4A0882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레지스터란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991416-7A48-4518-9FA6-1AC67F63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557" y="2052116"/>
            <a:ext cx="3417416" cy="3997828"/>
          </a:xfrm>
        </p:spPr>
        <p:txBody>
          <a:bodyPr>
            <a:normAutofit/>
          </a:bodyPr>
          <a:lstStyle/>
          <a:p>
            <a:r>
              <a:rPr lang="en-US" sz="1800" dirty="0"/>
              <a:t>CPU </a:t>
            </a:r>
            <a:r>
              <a:rPr lang="ko-KR" altLang="en-US" sz="1800" dirty="0"/>
              <a:t>내부에 있는 다목적   저장 공간</a:t>
            </a:r>
            <a:endParaRPr lang="en-US" altLang="ko-KR" sz="1800" dirty="0"/>
          </a:p>
          <a:p>
            <a:r>
              <a:rPr lang="ko-KR" altLang="en-US" sz="1800" dirty="0"/>
              <a:t>고속으로 데이터 처리 가능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1494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B7EE8-5CC2-4740-913D-E17DC13A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</a:t>
            </a:r>
            <a:r>
              <a:rPr lang="ko-KR" altLang="en-US" dirty="0"/>
              <a:t>범용 레지스터</a:t>
            </a:r>
            <a:r>
              <a:rPr lang="en-US" altLang="ko-KR" dirty="0"/>
              <a:t>		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EEA96-42B1-4E10-83BC-54D9653C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범용적으로 사용되는 레지스터</a:t>
            </a:r>
            <a:endParaRPr lang="en-US" altLang="ko-KR" dirty="0"/>
          </a:p>
          <a:p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논리 연산</a:t>
            </a:r>
            <a:r>
              <a:rPr lang="en-US" altLang="ko-KR" dirty="0"/>
              <a:t>, </a:t>
            </a:r>
            <a:r>
              <a:rPr lang="ko-KR" altLang="en-US" dirty="0"/>
              <a:t>피연산자를 저장</a:t>
            </a:r>
            <a:r>
              <a:rPr lang="en-US" altLang="ko-KR" dirty="0"/>
              <a:t> or </a:t>
            </a:r>
            <a:r>
              <a:rPr lang="ko-KR" altLang="en-US" dirty="0"/>
              <a:t>포인터의 역할로 사용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EAX, EDX, EBX, ECX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ESI, EDI, ESP, EBP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EAX, EBX, ECX, EDX</a:t>
            </a:r>
            <a:r>
              <a:rPr lang="ko-KR" altLang="en-US" dirty="0"/>
              <a:t>의 주 사용 용도는 데이터 저장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ESP, EBP, ESI, EDI</a:t>
            </a:r>
            <a:r>
              <a:rPr lang="ko-KR" altLang="en-US" dirty="0"/>
              <a:t>의 주 사용 용도는 주소 저장</a:t>
            </a:r>
          </a:p>
        </p:txBody>
      </p:sp>
    </p:spTree>
    <p:extLst>
      <p:ext uri="{BB962C8B-B14F-4D97-AF65-F5344CB8AC3E}">
        <p14:creationId xmlns:p14="http://schemas.microsoft.com/office/powerpoint/2010/main" val="354891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E3A4E7C-B0EF-4466-AD36-FA76ED394E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F2DED4-EED3-4EB1-B788-ED4331E201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65B4B06-A0F2-4D8E-A543-8046080160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C382CF-B3E9-4645-8E06-9A8555883D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9C5CB-ADC6-463A-B668-E6C6B92F6C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9494BB-4EDB-40CA-B9A5-1F25454E4C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926BDB-98EF-43B0-A66B-1A6EF8FB28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722A754-56A5-43DA-ADE3-C2704FABA2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4C3D39"/>
          </a:solidFill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0FADDEF-2C10-4B0B-868E-6A655B671D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A06552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FE7EE0-C4F8-4E18-AF2E-4519659E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2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1B0E5-0336-43EE-845F-6F837BC9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범용 레지스터의 종류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10223DF-770D-4427-B5CA-AAAB33B22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284692"/>
              </p:ext>
            </p:extLst>
          </p:nvPr>
        </p:nvGraphicFramePr>
        <p:xfrm>
          <a:off x="2773927" y="2351566"/>
          <a:ext cx="7796212" cy="369837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92200">
                  <a:extLst>
                    <a:ext uri="{9D8B030D-6E8A-4147-A177-3AD203B41FA5}">
                      <a16:colId xmlns:a16="http://schemas.microsoft.com/office/drawing/2014/main" val="843327070"/>
                    </a:ext>
                  </a:extLst>
                </a:gridCol>
                <a:gridCol w="6504012">
                  <a:extLst>
                    <a:ext uri="{9D8B030D-6E8A-4147-A177-3AD203B41FA5}">
                      <a16:colId xmlns:a16="http://schemas.microsoft.com/office/drawing/2014/main" val="3688570975"/>
                    </a:ext>
                  </a:extLst>
                </a:gridCol>
              </a:tblGrid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21249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논리연산을 수행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함수의 반환 값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03052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부호 확장 명령 등에 사용 </a:t>
                      </a:r>
                      <a:r>
                        <a:rPr lang="en-US" altLang="ko-KR" dirty="0"/>
                        <a:t>(EAX</a:t>
                      </a:r>
                      <a:r>
                        <a:rPr lang="ko-KR" altLang="en-US" dirty="0"/>
                        <a:t>레지스터 서포트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01938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ESI/EDI</a:t>
                      </a:r>
                      <a:r>
                        <a:rPr lang="ko-KR" altLang="en-US" dirty="0"/>
                        <a:t>레지스터와 결합될 수 있음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메모리 주소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81055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반복 명령어 사용 시 반복 카운터로 사용되는 값을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6177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데이터를 조작하거나 복사시에 소스데이터의 주소가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23857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복사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목적지의 주소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8755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 프레임에서 스택의 가장 끝 지점 주소가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26491"/>
                  </a:ext>
                </a:extLst>
              </a:tr>
              <a:tr h="410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EBP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 프레임에서 스택의 시작 지점 주소가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0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7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TM16401375[[fn=매디슨]]</Template>
  <TotalTime>77</TotalTime>
  <Words>142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HY엽서L</vt:lpstr>
      <vt:lpstr>맑은 고딕</vt:lpstr>
      <vt:lpstr>MS Shell Dlg 2</vt:lpstr>
      <vt:lpstr>Wingdings</vt:lpstr>
      <vt:lpstr>Wingdings 3</vt:lpstr>
      <vt:lpstr>메디슨</vt:lpstr>
      <vt:lpstr>범용 레지스터</vt:lpstr>
      <vt:lpstr>레지스터란?</vt:lpstr>
      <vt:lpstr> 범용 레지스터    </vt:lpstr>
      <vt:lpstr>PowerPoint 프레젠테이션</vt:lpstr>
      <vt:lpstr>범용 레지스터의 종류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범용 레지스터</dc:title>
  <dc:creator>유림 남</dc:creator>
  <cp:lastModifiedBy>유림 남</cp:lastModifiedBy>
  <cp:revision>10</cp:revision>
  <dcterms:created xsi:type="dcterms:W3CDTF">2018-04-03T07:44:33Z</dcterms:created>
  <dcterms:modified xsi:type="dcterms:W3CDTF">2018-04-05T02:27:13Z</dcterms:modified>
</cp:coreProperties>
</file>