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0" r:id="rId1"/>
  </p:sldMasterIdLst>
  <p:sldIdLst>
    <p:sldId id="256" r:id="rId2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707"/>
    <p:restoredTop sz="94333"/>
  </p:normalViewPr>
  <p:slideViewPr>
    <p:cSldViewPr snapToObjects="1" showGuides="1">
      <p:cViewPr varScale="1">
        <p:scale>
          <a:sx n="41" d="100"/>
          <a:sy n="41" d="100"/>
        </p:scale>
        <p:origin x="0" y="0"/>
      </p:cViewPr>
      <p:guideLst>
        <p:guide orient="horz" pos="3118"/>
        <p:guide pos="21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514349" y="3077280"/>
            <a:ext cx="5829299" cy="212336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699" y="5613400"/>
            <a:ext cx="4800599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3077280"/>
            <a:ext cx="6858000" cy="2123369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2018-05-25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42899" y="396699"/>
            <a:ext cx="6172199" cy="1651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1607330" y="3198813"/>
            <a:ext cx="3643324" cy="464343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4972049" y="396699"/>
            <a:ext cx="1543049" cy="8452203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899" y="396699"/>
            <a:ext cx="4514849" cy="8452203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2018-05-25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41734" y="6365522"/>
            <a:ext cx="5829299" cy="196744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4" y="4198585"/>
            <a:ext cx="5829299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899" y="2311400"/>
            <a:ext cx="3028949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49" y="2311400"/>
            <a:ext cx="3028949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2018-05-25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2018-05-25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342020" y="2373313"/>
            <a:ext cx="6172199" cy="65364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42899" y="2311400"/>
            <a:ext cx="3028949" cy="31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3486149" y="2311400"/>
            <a:ext cx="3028949" cy="31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342020" y="5754984"/>
            <a:ext cx="3028949" cy="31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5270" y="5754984"/>
            <a:ext cx="3028949" cy="31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2018-05-25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344215" y="6934200"/>
            <a:ext cx="4114799" cy="818621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5" y="885119"/>
            <a:ext cx="4114799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5" y="7752821"/>
            <a:ext cx="4114799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2018-05-25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342899" y="396699"/>
            <a:ext cx="6172199" cy="1651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899" y="2311400"/>
            <a:ext cx="6172199" cy="653750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899" y="9181394"/>
            <a:ext cx="1600199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49" y="9181394"/>
            <a:ext cx="2171699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899" y="9181394"/>
            <a:ext cx="1600199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1700783" y="56387"/>
            <a:ext cx="3528442" cy="115557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7000">
                <a:latin typeface="타이포_쌍문동 B"/>
                <a:ea typeface="타이포_쌍문동 B"/>
              </a:rPr>
              <a:t>AFRON</a:t>
            </a:r>
            <a:endParaRPr lang="en-US" altLang="ko-KR" sz="7000">
              <a:latin typeface="타이포_쌍문동 B"/>
              <a:ea typeface="타이포_쌍문동 B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0" y="1600199"/>
            <a:ext cx="6858000" cy="3817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lang="en-US" altLang="ko-KR" sz="3500">
                <a:latin typeface="타이포_쌍문동 B"/>
                <a:ea typeface="타이포_쌍문동 B"/>
              </a:rPr>
              <a:t>#</a:t>
            </a:r>
            <a:r>
              <a:rPr lang="ko-KR" altLang="en-US" sz="3500">
                <a:latin typeface="타이포_쌍문동 B"/>
                <a:ea typeface="타이포_쌍문동 B"/>
              </a:rPr>
              <a:t>지도교사 </a:t>
            </a:r>
            <a:r>
              <a:rPr lang="en-US" altLang="ko-KR" sz="3500">
                <a:latin typeface="타이포_쌍문동 B"/>
                <a:ea typeface="타이포_쌍문동 B"/>
              </a:rPr>
              <a:t>:</a:t>
            </a:r>
            <a:r>
              <a:rPr lang="ko-KR" altLang="en-US" sz="3500">
                <a:latin typeface="타이포_쌍문동 B"/>
                <a:ea typeface="타이포_쌍문동 B"/>
              </a:rPr>
              <a:t> </a:t>
            </a:r>
            <a:endParaRPr lang="ko-KR" altLang="en-US" sz="3500">
              <a:latin typeface="타이포_쌍문동 B"/>
              <a:ea typeface="타이포_쌍문동 B"/>
            </a:endParaRPr>
          </a:p>
          <a:p>
            <a:pPr algn="ctr">
              <a:defRPr/>
            </a:pPr>
            <a:r>
              <a:rPr lang="ko-KR" altLang="en-US" sz="7000">
                <a:latin typeface="타이포_쌍문동 B"/>
                <a:ea typeface="타이포_쌍문동 B"/>
              </a:rPr>
              <a:t>안현수 선생님</a:t>
            </a:r>
            <a:r>
              <a:rPr lang="ko-KR" altLang="en-US" sz="7000">
                <a:solidFill>
                  <a:srgbClr val="ff0000"/>
                </a:solidFill>
                <a:latin typeface="타이포_쌍문동 B"/>
                <a:ea typeface="타이포_쌍문동 B"/>
              </a:rPr>
              <a:t>♥</a:t>
            </a:r>
            <a:endParaRPr lang="ko-KR" altLang="en-US" sz="7000">
              <a:solidFill>
                <a:srgbClr val="ff0000"/>
              </a:solidFill>
              <a:latin typeface="타이포_쌍문동 B"/>
              <a:ea typeface="타이포_쌍문동 B"/>
            </a:endParaRPr>
          </a:p>
          <a:p>
            <a:pPr algn="ctr">
              <a:defRPr/>
            </a:pPr>
            <a:endParaRPr lang="en-US" altLang="ko-KR" sz="3500">
              <a:latin typeface="타이포_쌍문동 B"/>
              <a:ea typeface="타이포_쌍문동 B"/>
            </a:endParaRPr>
          </a:p>
          <a:p>
            <a:pPr algn="ctr">
              <a:defRPr/>
            </a:pPr>
            <a:r>
              <a:rPr lang="en-US" altLang="ko-KR" sz="3500">
                <a:latin typeface="타이포_쌍문동 B"/>
                <a:ea typeface="타이포_쌍문동 B"/>
              </a:rPr>
              <a:t>#</a:t>
            </a:r>
            <a:r>
              <a:rPr lang="ko-KR" altLang="en-US" sz="3500">
                <a:latin typeface="타이포_쌍문동 B"/>
                <a:ea typeface="타이포_쌍문동 B"/>
              </a:rPr>
              <a:t>대표학생 </a:t>
            </a:r>
            <a:r>
              <a:rPr lang="en-US" altLang="ko-KR" sz="3500">
                <a:latin typeface="타이포_쌍문동 B"/>
                <a:ea typeface="타이포_쌍문동 B"/>
              </a:rPr>
              <a:t>:</a:t>
            </a:r>
            <a:endParaRPr lang="en-US" altLang="ko-KR" sz="3500">
              <a:latin typeface="타이포_쌍문동 B"/>
              <a:ea typeface="타이포_쌍문동 B"/>
            </a:endParaRPr>
          </a:p>
          <a:p>
            <a:pPr algn="ctr">
              <a:defRPr/>
            </a:pPr>
            <a:r>
              <a:rPr lang="en-US" altLang="ko-KR" sz="3500">
                <a:latin typeface="타이포_쌍문동 B"/>
                <a:ea typeface="타이포_쌍문동 B"/>
              </a:rPr>
              <a:t>3</a:t>
            </a:r>
            <a:r>
              <a:rPr lang="ko-KR" altLang="en-US" sz="3500">
                <a:latin typeface="타이포_쌍문동 B"/>
                <a:ea typeface="타이포_쌍문동 B"/>
              </a:rPr>
              <a:t>학년 김소연 </a:t>
            </a:r>
            <a:endParaRPr lang="ko-KR" altLang="en-US" sz="3500">
              <a:latin typeface="타이포_쌍문동 B"/>
              <a:ea typeface="타이포_쌍문동 B"/>
            </a:endParaRPr>
          </a:p>
          <a:p>
            <a:pPr algn="ctr">
              <a:defRPr/>
            </a:pPr>
            <a:r>
              <a:rPr lang="ko-KR" altLang="en-US" sz="3500">
                <a:latin typeface="타이포_쌍문동 B"/>
                <a:ea typeface="타이포_쌍문동 B"/>
              </a:rPr>
              <a:t>외 </a:t>
            </a:r>
            <a:r>
              <a:rPr lang="en-US" altLang="ko-KR" sz="3500">
                <a:latin typeface="타이포_쌍문동 B"/>
                <a:ea typeface="타이포_쌍문동 B"/>
              </a:rPr>
              <a:t>6</a:t>
            </a:r>
            <a:r>
              <a:rPr lang="ko-KR" altLang="en-US" sz="3500">
                <a:latin typeface="타이포_쌍문동 B"/>
                <a:ea typeface="타이포_쌍문동 B"/>
              </a:rPr>
              <a:t>명 </a:t>
            </a:r>
            <a:endParaRPr lang="ko-KR" altLang="en-US" sz="3500">
              <a:latin typeface="타이포_쌍문동 B"/>
              <a:ea typeface="타이포_쌍문동 B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0" y="5664709"/>
            <a:ext cx="6858000" cy="2220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>
                <a:latin typeface="타이포_쌍문동 B"/>
                <a:ea typeface="타이포_쌍문동 B"/>
              </a:rPr>
              <a:t>#</a:t>
            </a:r>
            <a:r>
              <a:rPr lang="ko-KR" altLang="en-US" sz="3500">
                <a:latin typeface="타이포_쌍문동 B"/>
                <a:ea typeface="타이포_쌍문동 B"/>
              </a:rPr>
              <a:t>동아리 목적 </a:t>
            </a:r>
            <a:r>
              <a:rPr lang="en-US" altLang="ko-KR" sz="3500">
                <a:latin typeface="타이포_쌍문동 B"/>
                <a:ea typeface="타이포_쌍문동 B"/>
              </a:rPr>
              <a:t>:</a:t>
            </a:r>
            <a:endParaRPr lang="en-US" altLang="ko-KR" sz="3500">
              <a:latin typeface="타이포_쌍문동 B"/>
              <a:ea typeface="타이포_쌍문동 B"/>
            </a:endParaRPr>
          </a:p>
          <a:p>
            <a:pPr algn="ctr">
              <a:defRPr/>
            </a:pPr>
            <a:r>
              <a:rPr lang="ko-KR" altLang="en-US" sz="3500">
                <a:latin typeface="타이포_쌍문동 B"/>
                <a:ea typeface="타이포_쌍문동 B"/>
              </a:rPr>
              <a:t>지식공유</a:t>
            </a:r>
            <a:r>
              <a:rPr lang="en-US" altLang="ko-KR" sz="3500">
                <a:latin typeface="타이포_쌍문동 B"/>
                <a:ea typeface="타이포_쌍문동 B"/>
              </a:rPr>
              <a:t>,</a:t>
            </a:r>
            <a:r>
              <a:rPr lang="ko-KR" altLang="en-US" sz="3500">
                <a:latin typeface="타이포_쌍문동 B"/>
                <a:ea typeface="타이포_쌍문동 B"/>
              </a:rPr>
              <a:t> 서로 사랑하기</a:t>
            </a:r>
            <a:endParaRPr lang="ko-KR" altLang="en-US" sz="3500">
              <a:latin typeface="타이포_쌍문동 B"/>
              <a:ea typeface="타이포_쌍문동 B"/>
            </a:endParaRPr>
          </a:p>
          <a:p>
            <a:pPr algn="ctr">
              <a:defRPr/>
            </a:pPr>
            <a:r>
              <a:rPr lang="ko-KR" altLang="en-US" sz="3500">
                <a:latin typeface="타이포_쌍문동 B"/>
                <a:ea typeface="타이포_쌍문동 B"/>
              </a:rPr>
              <a:t>행복하기</a:t>
            </a:r>
            <a:r>
              <a:rPr lang="en-US" altLang="ko-KR" sz="3500">
                <a:latin typeface="타이포_쌍문동 B"/>
                <a:ea typeface="타이포_쌍문동 B"/>
              </a:rPr>
              <a:t>,</a:t>
            </a:r>
            <a:r>
              <a:rPr lang="ko-KR" altLang="en-US" sz="3500">
                <a:latin typeface="타이포_쌍문동 B"/>
                <a:ea typeface="타이포_쌍문동 B"/>
              </a:rPr>
              <a:t> 안현수쌤</a:t>
            </a:r>
            <a:endParaRPr lang="ko-KR" altLang="en-US" sz="3500">
              <a:latin typeface="타이포_쌍문동 B"/>
              <a:ea typeface="타이포_쌍문동 B"/>
            </a:endParaRPr>
          </a:p>
          <a:p>
            <a:pPr algn="ctr">
              <a:defRPr/>
            </a:pPr>
            <a:r>
              <a:rPr lang="ko-KR" altLang="en-US" sz="3500">
                <a:latin typeface="타이포_쌍문동 B"/>
                <a:ea typeface="타이포_쌍문동 B"/>
              </a:rPr>
              <a:t>피구</a:t>
            </a:r>
            <a:r>
              <a:rPr lang="en-US" altLang="ko-KR" sz="3500">
                <a:latin typeface="타이포_쌍문동 B"/>
                <a:ea typeface="타이포_쌍문동 B"/>
              </a:rPr>
              <a:t>,</a:t>
            </a:r>
            <a:r>
              <a:rPr lang="ko-KR" altLang="en-US" sz="3500">
                <a:latin typeface="타이포_쌍문동 B"/>
                <a:ea typeface="타이포_쌍문동 B"/>
              </a:rPr>
              <a:t> 친목</a:t>
            </a:r>
            <a:endParaRPr lang="ko-KR" altLang="en-US" sz="3500">
              <a:latin typeface="타이포_쌍문동 B"/>
              <a:ea typeface="타이포_쌍문동 B"/>
            </a:endParaRPr>
          </a:p>
        </p:txBody>
      </p:sp>
      <p:cxnSp>
        <p:nvCxnSpPr>
          <p:cNvPr id="5" name=""/>
          <p:cNvCxnSpPr/>
          <p:nvPr/>
        </p:nvCxnSpPr>
        <p:spPr>
          <a:xfrm>
            <a:off x="1699200" y="1136522"/>
            <a:ext cx="3528000" cy="0"/>
          </a:xfrm>
          <a:prstGeom prst="line">
            <a:avLst/>
          </a:prstGeom>
          <a:ln w="635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89207" y="7884794"/>
            <a:ext cx="2877317" cy="17983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</ep:Words>
  <ep:PresentationFormat>A4 용지(210x297mm)</ep:PresentationFormat>
  <ep:Paragraphs>10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2018-05-25T09:56:14.588</dcterms:created>
  <dc:creator>DSM2018</dc:creator>
  <cp:lastModifiedBy>DSM2018</cp:lastModifiedBy>
  <dcterms:modified xsi:type="dcterms:W3CDTF">2018-05-25T10:21:44.628</dcterms:modified>
  <cp:revision>4</cp:revision>
  <cp:version>0906.0100.01</cp:version>
</cp:coreProperties>
</file>