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sldIdLst>
    <p:sldId id="256" r:id="rId4"/>
    <p:sldId id="260" r:id="rId5"/>
    <p:sldId id="259" r:id="rId6"/>
    <p:sldId id="266" r:id="rId7"/>
    <p:sldId id="261" r:id="rId8"/>
    <p:sldId id="262" r:id="rId9"/>
    <p:sldId id="268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4791" autoAdjust="0"/>
  </p:normalViewPr>
  <p:slideViewPr>
    <p:cSldViewPr>
      <p:cViewPr varScale="1">
        <p:scale>
          <a:sx n="33" d="100"/>
          <a:sy n="33" d="100"/>
        </p:scale>
        <p:origin x="246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FA7B-827C-4FE9-A78E-F53429730F5C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75B7-3858-45B5-BC6B-0C368980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saneness.tistory.com/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레지스터가 무엇인지에 대해 알아보고</a:t>
            </a:r>
            <a:endParaRPr lang="en-US" altLang="ko-KR" dirty="0" smtClean="0"/>
          </a:p>
          <a:p>
            <a:r>
              <a:rPr lang="ko-KR" altLang="en-US" dirty="0" smtClean="0"/>
              <a:t>포인터 레지스터인 </a:t>
            </a:r>
            <a:r>
              <a:rPr lang="en-US" altLang="ko-KR" dirty="0" smtClean="0"/>
              <a:t>ESP,EBP,EIP</a:t>
            </a:r>
            <a:r>
              <a:rPr lang="ko-KR" altLang="en-US" dirty="0" smtClean="0"/>
              <a:t>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4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저장소입니다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컴퓨터의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구조에 따라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 크기와 수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다양합니다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일반적으로는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10~20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</a:t>
            </a:r>
            <a:r>
              <a:rPr lang="ko-KR" altLang="en-US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내외의 레지스터로 구성되며</a:t>
            </a:r>
            <a:r>
              <a:rPr lang="en-US" altLang="ko-KR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범용 레지스터가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레지스터는 여러 기준에 따라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용도에 따라 전용 레지스터와 범용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범용 레지스터는 메모리로부터 인출한 일반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혹은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에서 계산된 결과 값을 임시로 저장하는 데 사용하는 레지스터입니다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 레지스터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프로세서가 명령어를 수행하는 데 필요한 특정 데이터를 저장하 거나 읽는 데 사용하는 레지스터입니다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레지스터에 저장되는 정보의 종류에 따라 데이터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정보 변경 가능 유무에 따라 사용자 가시 레지스터와 사용자 불가시 레지스터로 분류할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레지스터는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주소 레지스터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(MAR)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3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스택에 자료를 넣음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스택에서 자료를 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값이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증감됨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프로그램 안에서 수시로 변경됨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특정 기준 시점을 잡아 </a:t>
            </a:r>
            <a:r>
              <a:rPr lang="en-US" altLang="ko-KR" dirty="0" smtClean="0">
                <a:solidFill>
                  <a:schemeClr val="bg1"/>
                </a:solidFill>
              </a:rPr>
              <a:t>ESP</a:t>
            </a:r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en-US" altLang="ko-KR" dirty="0" smtClean="0">
                <a:solidFill>
                  <a:schemeClr val="bg1"/>
                </a:solidFill>
              </a:rPr>
              <a:t>EBP</a:t>
            </a:r>
            <a:r>
              <a:rPr lang="ko-KR" altLang="en-US" dirty="0" smtClean="0">
                <a:solidFill>
                  <a:schemeClr val="bg1"/>
                </a:solidFill>
              </a:rPr>
              <a:t>에 저장하여 </a:t>
            </a:r>
            <a:r>
              <a:rPr lang="en-US" altLang="ko-KR" dirty="0" smtClean="0">
                <a:solidFill>
                  <a:schemeClr val="bg1"/>
                </a:solidFill>
              </a:rPr>
              <a:t>EBP</a:t>
            </a:r>
            <a:r>
              <a:rPr lang="ko-KR" altLang="en-US" dirty="0" smtClean="0">
                <a:solidFill>
                  <a:schemeClr val="bg1"/>
                </a:solidFill>
              </a:rPr>
              <a:t>를 기준으로 변수나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파라미터에</a:t>
            </a:r>
            <a:r>
              <a:rPr lang="ko-KR" altLang="en-US" dirty="0" smtClean="0">
                <a:solidFill>
                  <a:schemeClr val="bg1"/>
                </a:solidFill>
              </a:rPr>
              <a:t> 접근</a:t>
            </a:r>
            <a:r>
              <a:rPr lang="en-US" altLang="ko-KR" dirty="0" smtClean="0">
                <a:solidFill>
                  <a:schemeClr val="bg1"/>
                </a:solidFill>
              </a:rPr>
              <a:t>.) </a:t>
            </a:r>
            <a:r>
              <a:rPr lang="en-US" altLang="ko-KR" dirty="0" err="1" smtClean="0">
                <a:solidFill>
                  <a:schemeClr val="bg1"/>
                </a:solidFill>
              </a:rPr>
              <a:t>sub,call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9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자료의 주소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오프셋 주소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주소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사용되는 스택 프레임이 소멸되지 않는 이상 값은 변하지 않음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 세그먼트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배치한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대한 베이스 주소를 저장해 두기 위해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http://insaneness.tistory.com/16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[Insanity's storage.]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다음 명령어의 오프셋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상대 위치 주소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저장하며  </a:t>
            </a:r>
            <a:r>
              <a:rPr lang="en-US" altLang="ko-KR" dirty="0" smtClean="0">
                <a:solidFill>
                  <a:schemeClr val="bg1"/>
                </a:solidFill>
              </a:rPr>
              <a:t>CS  </a:t>
            </a:r>
            <a:r>
              <a:rPr lang="ko-KR" altLang="en-US" dirty="0" smtClean="0">
                <a:solidFill>
                  <a:schemeClr val="bg1"/>
                </a:solidFill>
              </a:rPr>
              <a:t>레지스터와 합쳐져 다음에 수행될 명령의 주소 형성 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/>
              <a:t> CS(Code Segment)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실행 가능한 명령어가 존재하는 세그먼트의 오프셋이 저장된다</a:t>
            </a:r>
            <a:r>
              <a:rPr lang="en-US" altLang="ko-KR" dirty="0" smtClean="0"/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현재 수행중인 코드를 가리킴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실행 전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 다음  실행 할  명령어 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주소값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 저장됨 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100392" y="0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86896" y="2028607"/>
            <a:ext cx="3300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레지스터</a:t>
            </a:r>
            <a:endParaRPr lang="ko-KR" altLang="en-US" sz="6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1215" y="3179752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1421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안소현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45492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831" y="1188358"/>
            <a:ext cx="1179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200" spc="3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3507" y="198813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001/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6533" y="251208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002/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포인터 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6669" y="3036028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003/     ESP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4302" y="35599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004/     EBP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172" y="4083918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005/     EIP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546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3439" y="195486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958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구조에 따라 크기와 종류가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다양함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7574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용레지스터</a:t>
            </a:r>
            <a:endParaRPr lang="en-US" altLang="ko-KR" sz="16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저장되는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레지스터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정보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가능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유무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sz="2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309" y="204902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지스터의 분류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40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742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제어장치와 관련된 레지스터인 메모리 주소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(MAR)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i386 (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80386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계열의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CPU)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이후의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16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프로세서의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두 자 앞에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‘E’, 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64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‘R’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32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용도에 따라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단위로 나누어 사용 가능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 레지스터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스택 프레임의 마지막 자료의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값이 증감됨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39" y="195486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ESP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12" y="2156969"/>
            <a:ext cx="2736304" cy="27299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88224" y="2710542"/>
            <a:ext cx="1674440" cy="4372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2014" y="195486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스택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스택 </a:t>
            </a:r>
            <a:r>
              <a:rPr lang="ko-KR" altLang="en-US" sz="4400" dirty="0" err="1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프래임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en-US" altLang="ko-KR" dirty="0">
                <a:solidFill>
                  <a:schemeClr val="bg1"/>
                </a:solidFill>
              </a:rPr>
              <a:t>LIFO (Last Input First Output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방식의 자료구조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서브루틴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이 가지는 자신만의 스택 </a:t>
            </a:r>
            <a:r>
              <a:rPr lang="ko-KR" altLang="en-US" dirty="0" smtClean="0">
                <a:solidFill>
                  <a:schemeClr val="bg1"/>
                </a:solidFill>
              </a:rPr>
              <a:t>영역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서브루틴</a:t>
            </a:r>
            <a:r>
              <a:rPr lang="ko-KR" altLang="en-US" dirty="0">
                <a:solidFill>
                  <a:schemeClr val="bg1"/>
                </a:solidFill>
              </a:rPr>
              <a:t> 내부에서 사용하는 데이터가 저장됨</a:t>
            </a:r>
            <a:r>
              <a:rPr lang="en-US" altLang="ko-KR" dirty="0">
                <a:solidFill>
                  <a:schemeClr val="bg1"/>
                </a:solidFill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함수가 호출될</a:t>
            </a:r>
            <a:r>
              <a:rPr lang="ko-KR" altLang="en-US" dirty="0">
                <a:solidFill>
                  <a:schemeClr val="bg1"/>
                </a:solidFill>
              </a:rPr>
              <a:t> 때 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 종료하고 복귀 </a:t>
            </a:r>
            <a:r>
              <a:rPr lang="ko-KR" altLang="en-US" dirty="0" smtClean="0">
                <a:solidFill>
                  <a:schemeClr val="bg1"/>
                </a:solidFill>
              </a:rPr>
              <a:t>주소로 돌아갈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ko-KR" altLang="en-US" dirty="0">
                <a:solidFill>
                  <a:schemeClr val="bg1"/>
                </a:solidFill>
              </a:rPr>
              <a:t>소멸됨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35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987574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주소를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저장하는 레지스터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새로운 함수가 호출되거나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실행중인 함수가 종료될 때마다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사용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439" y="195486"/>
            <a:ext cx="129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EBP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06680"/>
            <a:ext cx="2736304" cy="2729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44208" y="4242019"/>
            <a:ext cx="1728192" cy="273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12126"/>
            <a:ext cx="9145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다음에 수행할 명령어의 메모리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프로그래머가 직접적으로 쓰기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읽기 불가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수행되는 명령어에 의해 자동으로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CS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/>
              <a:t> 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109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EIP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414</Words>
  <Application>Microsoft Office PowerPoint</Application>
  <PresentationFormat>화면 슬라이드 쇼(16:9)</PresentationFormat>
  <Paragraphs>83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BusanBada</vt:lpstr>
      <vt:lpstr>Noto Sans CJK KR Black</vt:lpstr>
      <vt:lpstr>Noto Sans CJK KR Bold</vt:lpstr>
      <vt:lpstr>Noto Sans CJK KR DemiLight</vt:lpstr>
      <vt:lpstr>나눔바른펜</vt:lpstr>
      <vt:lpstr>맑은 고딕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39</cp:revision>
  <dcterms:created xsi:type="dcterms:W3CDTF">2016-07-29T12:22:46Z</dcterms:created>
  <dcterms:modified xsi:type="dcterms:W3CDTF">2018-04-12T02:30:46Z</dcterms:modified>
</cp:coreProperties>
</file>