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autoCompressPictures="0">
  <p:sldMasterIdLst>
    <p:sldMasterId id="214748366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lastView="sldThumbnailView">
  <p:normalViewPr horzBarState="maximized">
    <p:restoredLeft sz="14930"/>
    <p:restoredTop sz="94660"/>
  </p:normalViewPr>
  <p:slideViewPr>
    <p:cSldViewPr snapToGrid="0">
      <p:cViewPr varScale="1">
        <p:scale>
          <a:sx n="80" d="100"/>
          <a:sy n="80" d="100"/>
        </p:scale>
        <p:origin x="72" y="197"/>
      </p:cViewPr>
      <p:guideLst>
        <p:guide orient="horz" pos="2158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868100" cy="368681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presProps" Target="presProps.xml"  /><Relationship Id="rId12" Type="http://schemas.openxmlformats.org/officeDocument/2006/relationships/viewProps" Target="viewProps.xml"  /><Relationship Id="rId13" Type="http://schemas.openxmlformats.org/officeDocument/2006/relationships/theme" Target="theme/theme1.xml"  /><Relationship Id="rId14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4/6/2018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4/6/2018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4/6/2018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4/6/2018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4/6/2018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4/6/2018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4/6/2018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4/6/2018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4/6/2018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4/6/2018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4/6/2018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4/6/2018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>
                <a:latin typeface="배달의민족 주아"/>
                <a:ea typeface="배달의민족 주아"/>
              </a:rPr>
              <a:t>INDEX REGISTER</a:t>
            </a:r>
            <a:endParaRPr lang="ko-KR" altLang="en-US">
              <a:latin typeface="배달의민족 주아"/>
              <a:ea typeface="배달의민족 주아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/>
          <p:nvPr/>
        </p:nvSpPr>
        <p:spPr>
          <a:xfrm>
            <a:off x="1202813" y="1098389"/>
            <a:ext cx="10318418" cy="98786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ko-KR" altLang="en-US" sz="6600">
                <a:latin typeface="배달의민족 주아"/>
                <a:ea typeface="배달의민족 주아"/>
              </a:rPr>
              <a:t>레지스터 </a:t>
            </a:r>
            <a:r>
              <a:rPr lang="en-US" altLang="ko-KR" sz="6600">
                <a:latin typeface="배달의민족 주아"/>
                <a:ea typeface="배달의민족 주아"/>
              </a:rPr>
              <a:t>(register)</a:t>
            </a:r>
            <a:endParaRPr lang="ko-KR" altLang="en-US" sz="6600">
              <a:latin typeface="배달의민족 주아"/>
              <a:ea typeface="배달의민족 주아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17072" y="2721114"/>
            <a:ext cx="8664605" cy="6964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4000">
                <a:latin typeface="배달의민족 주아"/>
                <a:ea typeface="배달의민족 주아"/>
              </a:rPr>
              <a:t>CPU</a:t>
            </a:r>
            <a:r>
              <a:rPr lang="ko-KR" altLang="en-US" sz="4000">
                <a:latin typeface="배달의민족 주아"/>
                <a:ea typeface="배달의민족 주아"/>
              </a:rPr>
              <a:t>내에서 데이터를 기억하는 메모리 장치</a:t>
            </a:r>
            <a:endParaRPr lang="ko-KR" altLang="en-US" sz="4000">
              <a:latin typeface="배달의민족 주아"/>
              <a:ea typeface="배달의민족 주아"/>
            </a:endParaRPr>
          </a:p>
        </p:txBody>
      </p:sp>
      <p:sp>
        <p:nvSpPr>
          <p:cNvPr id="6" name="이등변 삼각형 5"/>
          <p:cNvSpPr/>
          <p:nvPr/>
        </p:nvSpPr>
        <p:spPr>
          <a:xfrm rot="16200000" flipH="1" flipV="1">
            <a:off x="1777174" y="2912353"/>
            <a:ext cx="258612" cy="324034"/>
          </a:xfrm>
          <a:prstGeom prst="triangle">
            <a:avLst>
              <a:gd name="adj" fmla="val 50000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345182" y="3645875"/>
            <a:ext cx="8664605" cy="1305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4000">
                <a:latin typeface="배달의민족 주아"/>
                <a:ea typeface="배달의민족 주아"/>
              </a:rPr>
              <a:t>처리할 명령어나 연산에 사용할 값</a:t>
            </a:r>
            <a:r>
              <a:rPr lang="en-US" altLang="ko-KR" sz="4000">
                <a:latin typeface="배달의민족 주아"/>
                <a:ea typeface="배달의민족 주아"/>
              </a:rPr>
              <a:t>,</a:t>
            </a:r>
            <a:r>
              <a:rPr lang="ko-KR" altLang="en-US" sz="4000">
                <a:latin typeface="배달의민족 주아"/>
                <a:ea typeface="배달의민족 주아"/>
              </a:rPr>
              <a:t> </a:t>
            </a:r>
            <a:endParaRPr lang="ko-KR" altLang="en-US" sz="4000">
              <a:latin typeface="배달의민족 주아"/>
              <a:ea typeface="배달의민족 주아"/>
            </a:endParaRPr>
          </a:p>
          <a:p>
            <a:pPr>
              <a:defRPr/>
            </a:pPr>
            <a:r>
              <a:rPr lang="ko-KR" altLang="en-US" sz="4000">
                <a:latin typeface="배달의민족 주아"/>
                <a:ea typeface="배달의민족 주아"/>
              </a:rPr>
              <a:t>연산 결과를 일시적으로 기억하는 장치</a:t>
            </a:r>
            <a:endParaRPr lang="ko-KR" altLang="en-US" sz="7200">
              <a:latin typeface="배달의민족 주아"/>
              <a:ea typeface="배달의민족 주아"/>
            </a:endParaRPr>
          </a:p>
        </p:txBody>
      </p:sp>
      <p:sp>
        <p:nvSpPr>
          <p:cNvPr id="8" name="이등변 삼각형 7"/>
          <p:cNvSpPr/>
          <p:nvPr/>
        </p:nvSpPr>
        <p:spPr>
          <a:xfrm rot="16200000" flipH="1" flipV="1">
            <a:off x="1777174" y="3785434"/>
            <a:ext cx="258612" cy="324034"/>
          </a:xfrm>
          <a:prstGeom prst="triangle">
            <a:avLst>
              <a:gd name="adj" fmla="val 50000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"/>
          <p:cNvSpPr/>
          <p:nvPr/>
        </p:nvSpPr>
        <p:spPr>
          <a:xfrm>
            <a:off x="11377050" y="123825"/>
            <a:ext cx="346318" cy="352800"/>
          </a:xfrm>
          <a:prstGeom prst="ellipse">
            <a:avLst/>
          </a:prstGeom>
          <a:ln algn="in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p>
            <a:pPr algn="ctr">
              <a:defRPr/>
            </a:pPr>
            <a:endParaRPr lang="ko-KR" altLang="en-US"/>
          </a:p>
        </p:txBody>
      </p:sp>
      <p:sp>
        <p:nvSpPr>
          <p:cNvPr id="10" name=""/>
          <p:cNvSpPr/>
          <p:nvPr/>
        </p:nvSpPr>
        <p:spPr>
          <a:xfrm>
            <a:off x="10910325" y="133350"/>
            <a:ext cx="346318" cy="352800"/>
          </a:xfrm>
          <a:prstGeom prst="ellipse">
            <a:avLst/>
          </a:prstGeom>
          <a:ln algn="in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" name=""/>
          <p:cNvSpPr/>
          <p:nvPr/>
        </p:nvSpPr>
        <p:spPr>
          <a:xfrm>
            <a:off x="10443600" y="133350"/>
            <a:ext cx="346318" cy="352800"/>
          </a:xfrm>
          <a:prstGeom prst="ellipse">
            <a:avLst/>
          </a:prstGeom>
          <a:ln algn="in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2" name=""/>
          <p:cNvSpPr/>
          <p:nvPr/>
        </p:nvSpPr>
        <p:spPr>
          <a:xfrm>
            <a:off x="9976875" y="142875"/>
            <a:ext cx="346318" cy="352800"/>
          </a:xfrm>
          <a:prstGeom prst="ellipse">
            <a:avLst/>
          </a:prstGeom>
          <a:ln algn="in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push dir="u"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1" animBg="1"/>
    </p:bldLst>
  </p:timing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/>
          <p:nvPr/>
        </p:nvSpPr>
        <p:spPr>
          <a:xfrm>
            <a:off x="2889570" y="2441137"/>
            <a:ext cx="10318418" cy="98786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ko-KR" altLang="en-US" sz="6600">
                <a:latin typeface="배달의민족 주아"/>
                <a:ea typeface="배달의민족 주아"/>
              </a:rPr>
              <a:t>인덱스 레지스터 </a:t>
            </a:r>
            <a:endParaRPr lang="ko-KR" altLang="en-US" sz="6600">
              <a:latin typeface="배달의민족 주아"/>
              <a:ea typeface="배달의민족 주아"/>
            </a:endParaRPr>
          </a:p>
          <a:p>
            <a:pPr lvl="0">
              <a:defRPr/>
            </a:pPr>
            <a:r>
              <a:rPr lang="en-US" altLang="ko-KR" sz="6600">
                <a:latin typeface="배달의민족 주아"/>
                <a:ea typeface="배달의민족 주아"/>
              </a:rPr>
              <a:t>(INDEX</a:t>
            </a:r>
            <a:r>
              <a:rPr lang="ko-KR" altLang="en-US" sz="6600">
                <a:latin typeface="배달의민족 주아"/>
                <a:ea typeface="배달의민족 주아"/>
              </a:rPr>
              <a:t> </a:t>
            </a:r>
            <a:r>
              <a:rPr lang="en-US" altLang="ko-KR" sz="6600">
                <a:latin typeface="배달의민족 주아"/>
                <a:ea typeface="배달의민족 주아"/>
              </a:rPr>
              <a:t>register)</a:t>
            </a:r>
            <a:endParaRPr lang="ko-KR" altLang="en-US" sz="6600">
              <a:latin typeface="배달의민족 주아"/>
              <a:ea typeface="배달의민족 주아"/>
            </a:endParaRPr>
          </a:p>
        </p:txBody>
      </p:sp>
      <p:sp>
        <p:nvSpPr>
          <p:cNvPr id="3" name=""/>
          <p:cNvSpPr/>
          <p:nvPr/>
        </p:nvSpPr>
        <p:spPr>
          <a:xfrm>
            <a:off x="11377050" y="123825"/>
            <a:ext cx="346318" cy="352800"/>
          </a:xfrm>
          <a:prstGeom prst="ellipse">
            <a:avLst/>
          </a:prstGeom>
          <a:ln algn="in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"/>
          <p:cNvSpPr/>
          <p:nvPr/>
        </p:nvSpPr>
        <p:spPr>
          <a:xfrm>
            <a:off x="10910325" y="133350"/>
            <a:ext cx="346318" cy="352800"/>
          </a:xfrm>
          <a:prstGeom prst="ellipse">
            <a:avLst/>
          </a:prstGeom>
          <a:ln algn="in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"/>
          <p:cNvSpPr/>
          <p:nvPr/>
        </p:nvSpPr>
        <p:spPr>
          <a:xfrm>
            <a:off x="10443600" y="133350"/>
            <a:ext cx="346318" cy="352800"/>
          </a:xfrm>
          <a:prstGeom prst="ellipse">
            <a:avLst/>
          </a:prstGeom>
          <a:ln algn="in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" name=""/>
          <p:cNvSpPr/>
          <p:nvPr/>
        </p:nvSpPr>
        <p:spPr>
          <a:xfrm>
            <a:off x="9976875" y="142875"/>
            <a:ext cx="346318" cy="352800"/>
          </a:xfrm>
          <a:prstGeom prst="ellipse">
            <a:avLst/>
          </a:prstGeom>
          <a:ln algn="in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push dir="u"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55432" y="2059394"/>
            <a:ext cx="9286043" cy="27107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4400">
                <a:latin typeface="배달의민족 주아"/>
                <a:ea typeface="배달의민족 주아"/>
              </a:rPr>
              <a:t>프로그래머가 내용을 변경할 수 있으며 </a:t>
            </a:r>
            <a:endParaRPr lang="ko-KR" altLang="en-US" sz="4400">
              <a:latin typeface="배달의민족 주아"/>
              <a:ea typeface="배달의민족 주아"/>
            </a:endParaRPr>
          </a:p>
          <a:p>
            <a:pPr>
              <a:defRPr/>
            </a:pPr>
            <a:endParaRPr lang="ko-KR" altLang="en-US" sz="4000">
              <a:latin typeface="배달의민족 주아"/>
              <a:ea typeface="배달의민족 주아"/>
            </a:endParaRPr>
          </a:p>
          <a:p>
            <a:pPr>
              <a:defRPr/>
            </a:pPr>
            <a:r>
              <a:rPr lang="ko-KR" altLang="en-US" sz="4400">
                <a:latin typeface="배달의민족 주아"/>
                <a:ea typeface="배달의민족 주아"/>
              </a:rPr>
              <a:t>주소의 변경</a:t>
            </a:r>
            <a:r>
              <a:rPr lang="en-US" altLang="ko-KR" sz="4400">
                <a:latin typeface="배달의민족 주아"/>
                <a:ea typeface="배달의민족 주아"/>
              </a:rPr>
              <a:t>, </a:t>
            </a:r>
            <a:r>
              <a:rPr lang="ko-KR" altLang="en-US" sz="4400">
                <a:latin typeface="배달의민족 주아"/>
                <a:ea typeface="배달의민족 주아"/>
              </a:rPr>
              <a:t>서브루틴 연결 및 반복 연산의 </a:t>
            </a:r>
            <a:endParaRPr lang="ko-KR" altLang="en-US" sz="4400">
              <a:latin typeface="배달의민족 주아"/>
              <a:ea typeface="배달의민족 주아"/>
            </a:endParaRPr>
          </a:p>
          <a:p>
            <a:pPr>
              <a:defRPr/>
            </a:pPr>
            <a:r>
              <a:rPr lang="ko-KR" altLang="en-US" sz="4400">
                <a:latin typeface="배달의민족 주아"/>
                <a:ea typeface="배달의민족 주아"/>
              </a:rPr>
              <a:t>횟수에 사용</a:t>
            </a:r>
            <a:endParaRPr lang="ko-KR" altLang="en-US" sz="9600">
              <a:effectLst/>
              <a:latin typeface="배달의민족 주아"/>
              <a:ea typeface="배달의민족 주아"/>
            </a:endParaRPr>
          </a:p>
        </p:txBody>
      </p:sp>
      <p:cxnSp>
        <p:nvCxnSpPr>
          <p:cNvPr id="4" name="직선 연결선 3"/>
          <p:cNvCxnSpPr/>
          <p:nvPr/>
        </p:nvCxnSpPr>
        <p:spPr>
          <a:xfrm flipV="1">
            <a:off x="1932280" y="4026763"/>
            <a:ext cx="2556769" cy="1"/>
          </a:xfrm>
          <a:prstGeom prst="line">
            <a:avLst/>
          </a:prstGeom>
          <a:ln w="6350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 flipV="1">
            <a:off x="4732630" y="4014927"/>
            <a:ext cx="4420895" cy="1"/>
          </a:xfrm>
          <a:prstGeom prst="line">
            <a:avLst/>
          </a:prstGeom>
          <a:ln w="6350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"/>
          <p:cNvSpPr/>
          <p:nvPr/>
        </p:nvSpPr>
        <p:spPr>
          <a:xfrm>
            <a:off x="11377050" y="123825"/>
            <a:ext cx="346318" cy="352800"/>
          </a:xfrm>
          <a:prstGeom prst="ellipse">
            <a:avLst/>
          </a:prstGeom>
          <a:ln algn="in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"/>
          <p:cNvSpPr/>
          <p:nvPr/>
        </p:nvSpPr>
        <p:spPr>
          <a:xfrm>
            <a:off x="10910325" y="133350"/>
            <a:ext cx="346318" cy="352800"/>
          </a:xfrm>
          <a:prstGeom prst="ellipse">
            <a:avLst/>
          </a:prstGeom>
          <a:ln algn="in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"/>
          <p:cNvSpPr/>
          <p:nvPr/>
        </p:nvSpPr>
        <p:spPr>
          <a:xfrm>
            <a:off x="10443600" y="133350"/>
            <a:ext cx="346318" cy="352800"/>
          </a:xfrm>
          <a:prstGeom prst="ellipse">
            <a:avLst/>
          </a:prstGeom>
          <a:ln algn="in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" name=""/>
          <p:cNvSpPr/>
          <p:nvPr/>
        </p:nvSpPr>
        <p:spPr>
          <a:xfrm>
            <a:off x="9976875" y="142875"/>
            <a:ext cx="346318" cy="352800"/>
          </a:xfrm>
          <a:prstGeom prst="ellipse">
            <a:avLst/>
          </a:prstGeom>
          <a:ln algn="in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push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1" animBg="1"/>
    </p:bldLst>
  </p:timing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/>
          <p:nvPr/>
        </p:nvSpPr>
        <p:spPr>
          <a:xfrm>
            <a:off x="2889570" y="2441137"/>
            <a:ext cx="10318418" cy="98786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ko-KR" altLang="en-US" sz="6600">
                <a:latin typeface="배달의민족 주아"/>
                <a:ea typeface="배달의민족 주아"/>
              </a:rPr>
              <a:t>주소변경</a:t>
            </a:r>
            <a:r>
              <a:rPr lang="en-US" altLang="ko-KR" sz="6600">
                <a:latin typeface="배달의민족 주아"/>
                <a:ea typeface="배달의민족 주아"/>
              </a:rPr>
              <a:t>?</a:t>
            </a:r>
            <a:endParaRPr lang="ko-KR" altLang="en-US" sz="6600">
              <a:latin typeface="배달의민족 주아"/>
              <a:ea typeface="배달의민족 주아"/>
            </a:endParaRPr>
          </a:p>
        </p:txBody>
      </p:sp>
      <p:sp>
        <p:nvSpPr>
          <p:cNvPr id="3" name=""/>
          <p:cNvSpPr/>
          <p:nvPr/>
        </p:nvSpPr>
        <p:spPr>
          <a:xfrm>
            <a:off x="11377050" y="123825"/>
            <a:ext cx="346318" cy="352800"/>
          </a:xfrm>
          <a:prstGeom prst="ellipse">
            <a:avLst/>
          </a:prstGeom>
          <a:ln algn="in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"/>
          <p:cNvSpPr/>
          <p:nvPr/>
        </p:nvSpPr>
        <p:spPr>
          <a:xfrm>
            <a:off x="10910325" y="133350"/>
            <a:ext cx="346318" cy="352800"/>
          </a:xfrm>
          <a:prstGeom prst="ellipse">
            <a:avLst/>
          </a:prstGeom>
          <a:ln algn="in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"/>
          <p:cNvSpPr/>
          <p:nvPr/>
        </p:nvSpPr>
        <p:spPr>
          <a:xfrm>
            <a:off x="10443600" y="133350"/>
            <a:ext cx="346318" cy="352800"/>
          </a:xfrm>
          <a:prstGeom prst="ellipse">
            <a:avLst/>
          </a:prstGeom>
          <a:ln algn="in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" name=""/>
          <p:cNvSpPr/>
          <p:nvPr/>
        </p:nvSpPr>
        <p:spPr>
          <a:xfrm>
            <a:off x="9976875" y="142875"/>
            <a:ext cx="346318" cy="352800"/>
          </a:xfrm>
          <a:prstGeom prst="ellipse">
            <a:avLst/>
          </a:prstGeom>
          <a:ln algn="in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push dir="u"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"/>
          <p:cNvSpPr/>
          <p:nvPr/>
        </p:nvSpPr>
        <p:spPr>
          <a:xfrm>
            <a:off x="11377050" y="123825"/>
            <a:ext cx="346318" cy="352800"/>
          </a:xfrm>
          <a:prstGeom prst="ellipse">
            <a:avLst/>
          </a:prstGeom>
          <a:ln algn="in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"/>
          <p:cNvSpPr/>
          <p:nvPr/>
        </p:nvSpPr>
        <p:spPr>
          <a:xfrm>
            <a:off x="10910325" y="133350"/>
            <a:ext cx="346318" cy="352800"/>
          </a:xfrm>
          <a:prstGeom prst="ellipse">
            <a:avLst/>
          </a:prstGeom>
          <a:ln algn="in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"/>
          <p:cNvSpPr/>
          <p:nvPr/>
        </p:nvSpPr>
        <p:spPr>
          <a:xfrm>
            <a:off x="10443600" y="133350"/>
            <a:ext cx="346318" cy="352800"/>
          </a:xfrm>
          <a:prstGeom prst="ellipse">
            <a:avLst/>
          </a:prstGeom>
          <a:ln algn="in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" name=""/>
          <p:cNvSpPr/>
          <p:nvPr/>
        </p:nvSpPr>
        <p:spPr>
          <a:xfrm>
            <a:off x="9976875" y="142875"/>
            <a:ext cx="346318" cy="352800"/>
          </a:xfrm>
          <a:prstGeom prst="ellipse">
            <a:avLst/>
          </a:prstGeom>
          <a:ln algn="in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"/>
          <p:cNvSpPr/>
          <p:nvPr/>
        </p:nvSpPr>
        <p:spPr>
          <a:xfrm>
            <a:off x="1801539" y="985247"/>
            <a:ext cx="9208801" cy="1937023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p>
            <a:pPr algn="l">
              <a:defRPr/>
            </a:pPr>
            <a:r>
              <a:rPr xmlns:mc="http://schemas.openxmlformats.org/markup-compatibility/2006" xmlns:hp="http://schemas.haansoft.com/office/presentation/8.0" sz="45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배달의민족 주아"/>
                <a:ea typeface="배달의민족 주아"/>
              </a:rPr>
              <a:t>베이스 레지스터(base register)</a:t>
            </a:r>
            <a:endParaRPr xmlns:mc="http://schemas.openxmlformats.org/markup-compatibility/2006" xmlns:hp="http://schemas.haansoft.com/office/presentation/8.0" sz="4200" b="0" i="0" strike="noStrike" mc:Ignorable="hp" hp:hslEmbossed="0">
              <a:solidFill>
                <a:srgbClr val="000000">
                  <a:alpha val="100000"/>
                </a:srgbClr>
              </a:solidFill>
              <a:latin typeface="배달의민족 주아"/>
              <a:ea typeface="배달의민족 주아"/>
            </a:endParaRPr>
          </a:p>
          <a:p>
            <a:pPr algn="l">
              <a:defRPr/>
            </a:pPr>
            <a:endParaRPr xmlns:mc="http://schemas.openxmlformats.org/markup-compatibility/2006" xmlns:hp="http://schemas.haansoft.com/office/presentation/8.0" sz="4200" b="0" i="0" strike="noStrike" mc:Ignorable="hp" hp:hslEmbossed="0">
              <a:solidFill>
                <a:srgbClr val="000000">
                  <a:alpha val="100000"/>
                </a:srgbClr>
              </a:solidFill>
              <a:latin typeface="배달의민족 주아"/>
              <a:ea typeface="배달의민족 주아"/>
            </a:endParaRPr>
          </a:p>
          <a:p>
            <a:pPr algn="l">
              <a:defRPr/>
            </a:pPr>
            <a:r>
              <a:rPr xmlns:mc="http://schemas.openxmlformats.org/markup-compatibility/2006" xmlns:hp="http://schemas.haansoft.com/office/presentation/8.0" sz="34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배달의민족 주아"/>
                <a:ea typeface="배달의민족 주아"/>
              </a:rPr>
              <a:t>데이터용 메모리 영역에서 첫 번째 어드레스를 저장한다.</a:t>
            </a:r>
            <a:endParaRPr xmlns:mc="http://schemas.openxmlformats.org/markup-compatibility/2006" xmlns:hp="http://schemas.haansoft.com/office/presentation/8.0" sz="3400" b="0" i="0" strike="noStrike" mc:Ignorable="hp" hp:hslEmbossed="0">
              <a:solidFill>
                <a:srgbClr val="000000">
                  <a:alpha val="100000"/>
                </a:srgbClr>
              </a:solidFill>
              <a:latin typeface="배달의민족 주아"/>
              <a:ea typeface="배달의민족 주아"/>
            </a:endParaRPr>
          </a:p>
        </p:txBody>
      </p:sp>
      <p:pic>
        <p:nvPicPr>
          <p:cNvPr id="10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592112" y="3429000"/>
            <a:ext cx="9648995" cy="255254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push dir="u"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/>
          <p:nvPr/>
        </p:nvSpPr>
        <p:spPr>
          <a:xfrm>
            <a:off x="2889570" y="2441137"/>
            <a:ext cx="10318418" cy="98786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ko-KR" altLang="en-US" sz="6600">
                <a:latin typeface="배달의민족 주아"/>
                <a:ea typeface="배달의민족 주아"/>
              </a:rPr>
              <a:t>반복실행</a:t>
            </a:r>
            <a:r>
              <a:rPr lang="en-US" altLang="ko-KR" sz="6600">
                <a:latin typeface="배달의민족 주아"/>
                <a:ea typeface="배달의민족 주아"/>
              </a:rPr>
              <a:t>?</a:t>
            </a:r>
            <a:endParaRPr lang="ko-KR" altLang="en-US" sz="6600">
              <a:latin typeface="배달의민족 주아"/>
              <a:ea typeface="배달의민족 주아"/>
            </a:endParaRPr>
          </a:p>
        </p:txBody>
      </p:sp>
      <p:sp>
        <p:nvSpPr>
          <p:cNvPr id="3" name=""/>
          <p:cNvSpPr/>
          <p:nvPr/>
        </p:nvSpPr>
        <p:spPr>
          <a:xfrm>
            <a:off x="11377050" y="123825"/>
            <a:ext cx="346318" cy="352800"/>
          </a:xfrm>
          <a:prstGeom prst="ellipse">
            <a:avLst/>
          </a:prstGeom>
          <a:ln algn="in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"/>
          <p:cNvSpPr/>
          <p:nvPr/>
        </p:nvSpPr>
        <p:spPr>
          <a:xfrm>
            <a:off x="10910325" y="133350"/>
            <a:ext cx="346318" cy="352800"/>
          </a:xfrm>
          <a:prstGeom prst="ellipse">
            <a:avLst/>
          </a:prstGeom>
          <a:ln algn="in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"/>
          <p:cNvSpPr/>
          <p:nvPr/>
        </p:nvSpPr>
        <p:spPr>
          <a:xfrm>
            <a:off x="10443600" y="133350"/>
            <a:ext cx="346318" cy="352800"/>
          </a:xfrm>
          <a:prstGeom prst="ellipse">
            <a:avLst/>
          </a:prstGeom>
          <a:ln algn="in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" name=""/>
          <p:cNvSpPr/>
          <p:nvPr/>
        </p:nvSpPr>
        <p:spPr>
          <a:xfrm>
            <a:off x="9976875" y="142875"/>
            <a:ext cx="346318" cy="352800"/>
          </a:xfrm>
          <a:prstGeom prst="ellipse">
            <a:avLst/>
          </a:prstGeom>
          <a:ln algn="in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push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"/>
          <p:cNvSpPr/>
          <p:nvPr/>
        </p:nvSpPr>
        <p:spPr>
          <a:xfrm>
            <a:off x="11377050" y="123825"/>
            <a:ext cx="346318" cy="352800"/>
          </a:xfrm>
          <a:prstGeom prst="ellipse">
            <a:avLst/>
          </a:prstGeom>
          <a:ln algn="in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"/>
          <p:cNvSpPr/>
          <p:nvPr/>
        </p:nvSpPr>
        <p:spPr>
          <a:xfrm>
            <a:off x="10910325" y="133350"/>
            <a:ext cx="346318" cy="352800"/>
          </a:xfrm>
          <a:prstGeom prst="ellipse">
            <a:avLst/>
          </a:prstGeom>
          <a:ln algn="in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"/>
          <p:cNvSpPr/>
          <p:nvPr/>
        </p:nvSpPr>
        <p:spPr>
          <a:xfrm>
            <a:off x="10443600" y="133350"/>
            <a:ext cx="346318" cy="352800"/>
          </a:xfrm>
          <a:prstGeom prst="ellipse">
            <a:avLst/>
          </a:prstGeom>
          <a:ln algn="in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" name=""/>
          <p:cNvSpPr/>
          <p:nvPr/>
        </p:nvSpPr>
        <p:spPr>
          <a:xfrm>
            <a:off x="9976875" y="142875"/>
            <a:ext cx="346318" cy="352800"/>
          </a:xfrm>
          <a:prstGeom prst="ellipse">
            <a:avLst/>
          </a:prstGeom>
          <a:ln algn="in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" name=""/>
          <p:cNvSpPr/>
          <p:nvPr/>
        </p:nvSpPr>
        <p:spPr>
          <a:xfrm>
            <a:off x="4311952" y="1153583"/>
            <a:ext cx="1784047" cy="982738"/>
          </a:xfrm>
          <a:prstGeom prst="roundRect">
            <a:avLst>
              <a:gd name="adj" fmla="val 16667"/>
            </a:avLst>
          </a:prstGeom>
          <a:solidFill>
            <a:schemeClr val="bg1">
              <a:lumMod val="60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p>
            <a:pPr algn="ctr">
              <a:defRPr/>
            </a:pPr>
            <a:endParaRPr lang="ko-KR" altLang="en-US"/>
          </a:p>
        </p:txBody>
      </p:sp>
      <p:sp>
        <p:nvSpPr>
          <p:cNvPr id="12" name=""/>
          <p:cNvSpPr/>
          <p:nvPr/>
        </p:nvSpPr>
        <p:spPr>
          <a:xfrm>
            <a:off x="4342190" y="3708702"/>
            <a:ext cx="1753810" cy="1043214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3" name="제목 1"/>
          <p:cNvSpPr txBox="1"/>
          <p:nvPr/>
        </p:nvSpPr>
        <p:spPr>
          <a:xfrm>
            <a:off x="4584717" y="3957577"/>
            <a:ext cx="2577466" cy="987863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ko-KR" altLang="en-US" sz="3000">
                <a:latin typeface="배달의민족 주아"/>
                <a:ea typeface="배달의민족 주아"/>
              </a:rPr>
              <a:t>인덱스</a:t>
            </a:r>
            <a:endParaRPr lang="en-US" altLang="ko-KR" sz="3000">
              <a:latin typeface="배달의민족 주아"/>
              <a:ea typeface="배달의민족 주아"/>
            </a:endParaRPr>
          </a:p>
        </p:txBody>
      </p:sp>
      <p:cxnSp>
        <p:nvCxnSpPr>
          <p:cNvPr id="14" name=""/>
          <p:cNvCxnSpPr/>
          <p:nvPr/>
        </p:nvCxnSpPr>
        <p:spPr>
          <a:xfrm flipV="1">
            <a:off x="6094800" y="1645757"/>
            <a:ext cx="1588" cy="2584800"/>
          </a:xfrm>
          <a:prstGeom prst="bentConnector3">
            <a:avLst>
              <a:gd name="adj1" fmla="val 85751840"/>
            </a:avLst>
          </a:prstGeom>
          <a:ln w="50800" algn="in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"/>
          <p:cNvCxnSpPr>
            <a:stCxn id="11" idx="2"/>
            <a:endCxn id="12" idx="0"/>
          </p:cNvCxnSpPr>
          <p:nvPr/>
        </p:nvCxnSpPr>
        <p:spPr>
          <a:xfrm rot="16200000" flipH="1">
            <a:off x="4425346" y="2914954"/>
            <a:ext cx="1572381" cy="15116"/>
          </a:xfrm>
          <a:prstGeom prst="straightConnector1">
            <a:avLst/>
          </a:prstGeom>
          <a:ln w="50800" algn="in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제목 1"/>
          <p:cNvSpPr txBox="1"/>
          <p:nvPr/>
        </p:nvSpPr>
        <p:spPr>
          <a:xfrm>
            <a:off x="4807266" y="1312953"/>
            <a:ext cx="2577466" cy="987863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ko-KR" altLang="en-US" sz="3000">
                <a:latin typeface="배달의민족 주아"/>
                <a:ea typeface="배달의민족 주아"/>
              </a:rPr>
              <a:t>처음</a:t>
            </a:r>
            <a:endParaRPr lang="ko-KR" altLang="en-US" sz="3000">
              <a:latin typeface="배달의민족 주아"/>
              <a:ea typeface="배달의민족 주아"/>
            </a:endParaRPr>
          </a:p>
        </p:txBody>
      </p:sp>
      <p:sp>
        <p:nvSpPr>
          <p:cNvPr id="18" name="제목 1"/>
          <p:cNvSpPr txBox="1"/>
          <p:nvPr/>
        </p:nvSpPr>
        <p:spPr>
          <a:xfrm>
            <a:off x="7576475" y="2526862"/>
            <a:ext cx="10318418" cy="987863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ko-KR" altLang="en-US" sz="4000">
                <a:latin typeface="배달의민족 주아"/>
                <a:ea typeface="배달의민족 주아"/>
              </a:rPr>
              <a:t>반복</a:t>
            </a:r>
            <a:r>
              <a:rPr lang="en-US" altLang="ko-KR" sz="4000">
                <a:latin typeface="배달의민족 주아"/>
                <a:ea typeface="배달의민족 주아"/>
              </a:rPr>
              <a:t>!</a:t>
            </a:r>
            <a:endParaRPr lang="en-US" altLang="ko-KR" sz="4000">
              <a:latin typeface="배달의민족 주아"/>
              <a:ea typeface="배달의민족 주아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push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8" grpId="1" animBg="1"/>
    </p:bldLst>
  </p:timing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>
                <a:latin typeface="배달의민족 주아"/>
                <a:ea typeface="배달의민족 주아"/>
              </a:rPr>
              <a:t>THANK YOU</a:t>
            </a:r>
            <a:endParaRPr lang="ko-KR" altLang="en-US">
              <a:latin typeface="배달의민족 주아"/>
              <a:ea typeface="배달의민족 주아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push dir="u"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배지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20"/>
        <a:ea typeface=""/>
        <a:cs typeface=""/>
        <a:font script="Jpan" typeface="メイリオ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20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Microsoft JhengHei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31</ep:Words>
  <ep:PresentationFormat>와이드스크린</ep:PresentationFormat>
  <ep:Paragraphs>18</ep:Paragraphs>
  <ep:Slides>9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ep:HeadingPairs>
  <ep:TitlesOfParts>
    <vt:vector size="10" baseType="lpstr">
      <vt:lpstr>배지</vt:lpstr>
      <vt:lpstr>INDEX REGISTER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THANK YOU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2018-04-06T14:18:36.000</dcterms:created>
  <dc:creator>예린 박</dc:creator>
  <cp:lastModifiedBy>DSM2018</cp:lastModifiedBy>
  <dcterms:modified xsi:type="dcterms:W3CDTF">2018-04-13T07:49:54.694</dcterms:modified>
  <cp:revision>11</cp:revision>
  <dc:title>Index register</dc:title>
  <cp:version>0906.0100.01</cp:version>
</cp:coreProperties>
</file>