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1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9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8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9702" y="-9726"/>
            <a:ext cx="429962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altLang="ko-KR" sz="6600" dirty="0" err="1" smtClean="0">
                <a:solidFill>
                  <a:schemeClr val="bg1">
                    <a:lumMod val="95000"/>
                  </a:schemeClr>
                </a:solidFill>
              </a:rPr>
              <a:t>Afron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</a:rPr>
              <a:t> OT}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30203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김소연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05110" y="1621716"/>
            <a:ext cx="1622854" cy="137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60480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시스템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4968518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376556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8152442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리버싱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9744404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포렌식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4" idx="3"/>
            <a:endCxn id="7" idx="0"/>
          </p:cNvCxnSpPr>
          <p:nvPr/>
        </p:nvCxnSpPr>
        <p:spPr>
          <a:xfrm flipH="1">
            <a:off x="3940848" y="2795966"/>
            <a:ext cx="2601923" cy="9840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0"/>
          </p:cNvCxnSpPr>
          <p:nvPr/>
        </p:nvCxnSpPr>
        <p:spPr>
          <a:xfrm flipH="1">
            <a:off x="5532810" y="2896701"/>
            <a:ext cx="1197577" cy="883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5" idx="0"/>
          </p:cNvCxnSpPr>
          <p:nvPr/>
        </p:nvCxnSpPr>
        <p:spPr>
          <a:xfrm>
            <a:off x="7116537" y="2997435"/>
            <a:ext cx="8235" cy="7825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0"/>
            <a:endCxn id="4" idx="5"/>
          </p:cNvCxnSpPr>
          <p:nvPr/>
        </p:nvCxnSpPr>
        <p:spPr>
          <a:xfrm flipH="1" flipV="1">
            <a:off x="7690303" y="2795966"/>
            <a:ext cx="2618393" cy="9840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0"/>
          </p:cNvCxnSpPr>
          <p:nvPr/>
        </p:nvCxnSpPr>
        <p:spPr>
          <a:xfrm flipH="1" flipV="1">
            <a:off x="7479519" y="2921773"/>
            <a:ext cx="1237215" cy="8582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17459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정보 보안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1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57343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System</a:t>
            </a: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hacking</a:t>
            </a:r>
          </a:p>
        </p:txBody>
      </p:sp>
      <p:pic>
        <p:nvPicPr>
          <p:cNvPr id="5122" name="Picture 2" descr="http://cfile6.uf.tistory.com/image/992763495A6E78632EB9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61" y="2016659"/>
            <a:ext cx="6134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57343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02.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hacking</a:t>
            </a:r>
          </a:p>
        </p:txBody>
      </p:sp>
      <p:pic>
        <p:nvPicPr>
          <p:cNvPr id="3074" name="Picture 2" descr="http://cfile23.uf.tistory.com/image/99D9A44B5A43649115E0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89" y="1970719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23.uf.tistory.com/image/996D454B5A43649120FFD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09" y="1537582"/>
            <a:ext cx="4286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499662" y="1553622"/>
            <a:ext cx="1622854" cy="137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개발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55032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응용</a:t>
            </a:r>
            <a:endParaRPr lang="en-US" altLang="ko-KR" sz="1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</a:p>
        </p:txBody>
      </p:sp>
      <p:sp>
        <p:nvSpPr>
          <p:cNvPr id="6" name="타원 5"/>
          <p:cNvSpPr/>
          <p:nvPr/>
        </p:nvSpPr>
        <p:spPr>
          <a:xfrm>
            <a:off x="5163070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app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71108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346994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IoT</a:t>
            </a:r>
            <a:endParaRPr lang="en-US" altLang="ko-KR" sz="1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938956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몰라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>
            <a:stCxn id="4" idx="3"/>
            <a:endCxn id="7" idx="0"/>
          </p:cNvCxnSpPr>
          <p:nvPr/>
        </p:nvCxnSpPr>
        <p:spPr>
          <a:xfrm flipH="1">
            <a:off x="4135400" y="2727872"/>
            <a:ext cx="2601923" cy="98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0"/>
          </p:cNvCxnSpPr>
          <p:nvPr/>
        </p:nvCxnSpPr>
        <p:spPr>
          <a:xfrm flipH="1">
            <a:off x="5727362" y="2828607"/>
            <a:ext cx="1197577" cy="88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5" idx="0"/>
          </p:cNvCxnSpPr>
          <p:nvPr/>
        </p:nvCxnSpPr>
        <p:spPr>
          <a:xfrm>
            <a:off x="7311089" y="2929341"/>
            <a:ext cx="8235" cy="78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0"/>
            <a:endCxn id="4" idx="5"/>
          </p:cNvCxnSpPr>
          <p:nvPr/>
        </p:nvCxnSpPr>
        <p:spPr>
          <a:xfrm flipH="1" flipV="1">
            <a:off x="7884855" y="2727872"/>
            <a:ext cx="2618393" cy="98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0"/>
          </p:cNvCxnSpPr>
          <p:nvPr/>
        </p:nvCxnSpPr>
        <p:spPr>
          <a:xfrm flipH="1" flipV="1">
            <a:off x="7674071" y="2853679"/>
            <a:ext cx="1237215" cy="8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6070" y="217459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5498" y="2470825"/>
            <a:ext cx="67996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휴먼모음T</vt:lpstr>
      <vt:lpstr>Arial</vt:lpstr>
      <vt:lpstr>Office 테마</vt:lpstr>
      <vt:lpstr>{Afron OT}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12</cp:revision>
  <dcterms:created xsi:type="dcterms:W3CDTF">2018-03-21T13:16:35Z</dcterms:created>
  <dcterms:modified xsi:type="dcterms:W3CDTF">2018-03-23T09:27:43Z</dcterms:modified>
</cp:coreProperties>
</file>