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58" r:id="rId9"/>
  </p:sldIdLst>
  <p:sldSz cx="12192000" cy="6858000"/>
  <p:notesSz cx="6858000" cy="9144000"/>
  <p:embeddedFontLst>
    <p:embeddedFont>
      <p:font typeface="나눔스퀘어 ExtraBold" panose="020B0600000101010101" pitchFamily="50" charset="-127"/>
      <p:bold r:id="rId10"/>
    </p:embeddedFont>
    <p:embeddedFont>
      <p:font typeface="나눔스퀘어" panose="020B0600000101010101" pitchFamily="50" charset="-127"/>
      <p:regular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0" autoAdjust="0"/>
    <p:restoredTop sz="94660"/>
  </p:normalViewPr>
  <p:slideViewPr>
    <p:cSldViewPr snapToGrid="0">
      <p:cViewPr varScale="1">
        <p:scale>
          <a:sx n="72" d="100"/>
          <a:sy n="72" d="100"/>
        </p:scale>
        <p:origin x="8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54EC-5C4D-4D9D-AB71-225D52652E41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A11F9-4A20-40E8-8D8C-E18907880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6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54EC-5C4D-4D9D-AB71-225D52652E41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A11F9-4A20-40E8-8D8C-E18907880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31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54EC-5C4D-4D9D-AB71-225D52652E41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A11F9-4A20-40E8-8D8C-E18907880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73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54EC-5C4D-4D9D-AB71-225D52652E41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A11F9-4A20-40E8-8D8C-E18907880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896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54EC-5C4D-4D9D-AB71-225D52652E41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A11F9-4A20-40E8-8D8C-E18907880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812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54EC-5C4D-4D9D-AB71-225D52652E41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A11F9-4A20-40E8-8D8C-E18907880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79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54EC-5C4D-4D9D-AB71-225D52652E41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A11F9-4A20-40E8-8D8C-E18907880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621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54EC-5C4D-4D9D-AB71-225D52652E41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A11F9-4A20-40E8-8D8C-E18907880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801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54EC-5C4D-4D9D-AB71-225D52652E41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A11F9-4A20-40E8-8D8C-E18907880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799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54EC-5C4D-4D9D-AB71-225D52652E41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A11F9-4A20-40E8-8D8C-E18907880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538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54EC-5C4D-4D9D-AB71-225D52652E41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A11F9-4A20-40E8-8D8C-E18907880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687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254EC-5C4D-4D9D-AB71-225D52652E41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A11F9-4A20-40E8-8D8C-E18907880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364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861"/>
          <a:stretch/>
        </p:blipFill>
        <p:spPr>
          <a:xfrm rot="10800000">
            <a:off x="2664244" y="4525466"/>
            <a:ext cx="6863513" cy="234124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734363" y="362632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남유림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75696" y="2811484"/>
            <a:ext cx="78406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gradFill>
                  <a:gsLst>
                    <a:gs pos="0">
                      <a:srgbClr val="76D0FE"/>
                    </a:gs>
                    <a:gs pos="100000">
                      <a:srgbClr val="ECCDC4"/>
                    </a:gs>
                  </a:gsLst>
                  <a:path path="circle">
                    <a:fillToRect r="100000" b="100000"/>
                  </a:path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웹 프로젝트 계획 보고서</a:t>
            </a:r>
          </a:p>
        </p:txBody>
      </p:sp>
    </p:spTree>
    <p:extLst>
      <p:ext uri="{BB962C8B-B14F-4D97-AF65-F5344CB8AC3E}">
        <p14:creationId xmlns:p14="http://schemas.microsoft.com/office/powerpoint/2010/main" val="87784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stCxn id="2" idx="2"/>
          </p:cNvCxnSpPr>
          <p:nvPr/>
        </p:nvCxnSpPr>
        <p:spPr>
          <a:xfrm>
            <a:off x="6096000" y="2323825"/>
            <a:ext cx="0" cy="4534175"/>
          </a:xfrm>
          <a:prstGeom prst="line">
            <a:avLst/>
          </a:prstGeom>
          <a:ln w="15875">
            <a:gradFill>
              <a:gsLst>
                <a:gs pos="0">
                  <a:srgbClr val="C1DCEB"/>
                </a:gs>
                <a:gs pos="100000">
                  <a:srgbClr val="FFCDC4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861"/>
          <a:stretch/>
        </p:blipFill>
        <p:spPr>
          <a:xfrm>
            <a:off x="2664243" y="-17418"/>
            <a:ext cx="6863513" cy="2341243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5838019" y="2051420"/>
            <a:ext cx="515959" cy="515959"/>
            <a:chOff x="336467" y="898442"/>
            <a:chExt cx="5061116" cy="5061116"/>
          </a:xfrm>
        </p:grpSpPr>
        <p:sp>
          <p:nvSpPr>
            <p:cNvPr id="16" name="타원 15"/>
            <p:cNvSpPr/>
            <p:nvPr/>
          </p:nvSpPr>
          <p:spPr>
            <a:xfrm>
              <a:off x="608881" y="1170855"/>
              <a:ext cx="4516290" cy="4516290"/>
            </a:xfrm>
            <a:prstGeom prst="ellipse">
              <a:avLst/>
            </a:prstGeom>
            <a:gradFill flip="none" rotWithShape="1">
              <a:gsLst>
                <a:gs pos="0">
                  <a:srgbClr val="76D0FE"/>
                </a:gs>
                <a:gs pos="100000">
                  <a:srgbClr val="ECCDC4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1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336467" y="898442"/>
              <a:ext cx="5061116" cy="5061116"/>
            </a:xfrm>
            <a:prstGeom prst="ellipse">
              <a:avLst/>
            </a:prstGeom>
            <a:noFill/>
            <a:ln w="15875">
              <a:gradFill>
                <a:gsLst>
                  <a:gs pos="68460">
                    <a:srgbClr val="ECCDC4"/>
                  </a:gs>
                  <a:gs pos="33600">
                    <a:srgbClr val="76D0FE"/>
                  </a:gs>
                  <a:gs pos="0">
                    <a:srgbClr val="ECCDC4"/>
                  </a:gs>
                  <a:gs pos="100000">
                    <a:srgbClr val="76D0FE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5838019" y="3264074"/>
            <a:ext cx="515959" cy="515959"/>
            <a:chOff x="336467" y="898442"/>
            <a:chExt cx="5061116" cy="5061116"/>
          </a:xfrm>
        </p:grpSpPr>
        <p:sp>
          <p:nvSpPr>
            <p:cNvPr id="19" name="타원 18"/>
            <p:cNvSpPr/>
            <p:nvPr/>
          </p:nvSpPr>
          <p:spPr>
            <a:xfrm>
              <a:off x="608881" y="1170855"/>
              <a:ext cx="4516290" cy="4516290"/>
            </a:xfrm>
            <a:prstGeom prst="ellipse">
              <a:avLst/>
            </a:prstGeom>
            <a:gradFill flip="none" rotWithShape="1">
              <a:gsLst>
                <a:gs pos="0">
                  <a:srgbClr val="76D0FE"/>
                </a:gs>
                <a:gs pos="100000">
                  <a:srgbClr val="ECCDC4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2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336467" y="898442"/>
              <a:ext cx="5061116" cy="5061116"/>
            </a:xfrm>
            <a:prstGeom prst="ellipse">
              <a:avLst/>
            </a:prstGeom>
            <a:noFill/>
            <a:ln w="15875">
              <a:gradFill>
                <a:gsLst>
                  <a:gs pos="68460">
                    <a:srgbClr val="ECCDC4"/>
                  </a:gs>
                  <a:gs pos="33600">
                    <a:srgbClr val="76D0FE"/>
                  </a:gs>
                  <a:gs pos="0">
                    <a:srgbClr val="ECCDC4"/>
                  </a:gs>
                  <a:gs pos="100000">
                    <a:srgbClr val="76D0FE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5838019" y="4476728"/>
            <a:ext cx="515959" cy="515959"/>
            <a:chOff x="336467" y="898442"/>
            <a:chExt cx="5061116" cy="5061116"/>
          </a:xfrm>
        </p:grpSpPr>
        <p:sp>
          <p:nvSpPr>
            <p:cNvPr id="22" name="타원 21"/>
            <p:cNvSpPr/>
            <p:nvPr/>
          </p:nvSpPr>
          <p:spPr>
            <a:xfrm>
              <a:off x="608881" y="1170855"/>
              <a:ext cx="4516290" cy="4516290"/>
            </a:xfrm>
            <a:prstGeom prst="ellipse">
              <a:avLst/>
            </a:prstGeom>
            <a:gradFill flip="none" rotWithShape="1">
              <a:gsLst>
                <a:gs pos="0">
                  <a:srgbClr val="76D0FE"/>
                </a:gs>
                <a:gs pos="100000">
                  <a:srgbClr val="ECCDC4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3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336467" y="898442"/>
              <a:ext cx="5061116" cy="5061116"/>
            </a:xfrm>
            <a:prstGeom prst="ellipse">
              <a:avLst/>
            </a:prstGeom>
            <a:noFill/>
            <a:ln w="15875">
              <a:gradFill>
                <a:gsLst>
                  <a:gs pos="68460">
                    <a:srgbClr val="ECCDC4"/>
                  </a:gs>
                  <a:gs pos="33600">
                    <a:srgbClr val="76D0FE"/>
                  </a:gs>
                  <a:gs pos="0">
                    <a:srgbClr val="ECCDC4"/>
                  </a:gs>
                  <a:gs pos="100000">
                    <a:srgbClr val="76D0FE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5838019" y="5689381"/>
            <a:ext cx="515959" cy="515959"/>
            <a:chOff x="336467" y="898442"/>
            <a:chExt cx="5061116" cy="5061116"/>
          </a:xfrm>
        </p:grpSpPr>
        <p:sp>
          <p:nvSpPr>
            <p:cNvPr id="25" name="타원 24"/>
            <p:cNvSpPr/>
            <p:nvPr/>
          </p:nvSpPr>
          <p:spPr>
            <a:xfrm>
              <a:off x="608881" y="1170855"/>
              <a:ext cx="4516290" cy="4516290"/>
            </a:xfrm>
            <a:prstGeom prst="ellipse">
              <a:avLst/>
            </a:prstGeom>
            <a:gradFill flip="none" rotWithShape="1">
              <a:gsLst>
                <a:gs pos="0">
                  <a:srgbClr val="76D0FE"/>
                </a:gs>
                <a:gs pos="100000">
                  <a:srgbClr val="ECCDC4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4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336467" y="898442"/>
              <a:ext cx="5061116" cy="5061116"/>
            </a:xfrm>
            <a:prstGeom prst="ellipse">
              <a:avLst/>
            </a:prstGeom>
            <a:noFill/>
            <a:ln w="15875">
              <a:gradFill>
                <a:gsLst>
                  <a:gs pos="68460">
                    <a:srgbClr val="ECCDC4"/>
                  </a:gs>
                  <a:gs pos="33600">
                    <a:srgbClr val="76D0FE"/>
                  </a:gs>
                  <a:gs pos="0">
                    <a:srgbClr val="ECCDC4"/>
                  </a:gs>
                  <a:gs pos="100000">
                    <a:srgbClr val="76D0FE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512833" y="2306919"/>
            <a:ext cx="2236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dirty="0">
                <a:solidFill>
                  <a:srgbClr val="76D0FE"/>
                </a:solidFill>
                <a:latin typeface="+mn-ea"/>
              </a:rPr>
              <a:t>프로젝트 소개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166859" y="4334374"/>
            <a:ext cx="1582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dirty="0">
                <a:solidFill>
                  <a:srgbClr val="76D0FE"/>
                </a:solidFill>
                <a:latin typeface="+mn-ea"/>
              </a:rPr>
              <a:t>주요 기능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370367" y="3039659"/>
            <a:ext cx="1582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76D0FE"/>
                </a:solidFill>
                <a:latin typeface="+mn-ea"/>
              </a:rPr>
              <a:t>개발 동기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370367" y="5457639"/>
            <a:ext cx="1582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76D0FE"/>
                </a:solidFill>
                <a:latin typeface="+mn-ea"/>
              </a:rPr>
              <a:t>기대 효과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22570" y="2678973"/>
            <a:ext cx="1402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사메포클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꿀 팁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45763" y="2915534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대마 공구</a:t>
            </a:r>
          </a:p>
        </p:txBody>
      </p:sp>
    </p:spTree>
    <p:extLst>
      <p:ext uri="{BB962C8B-B14F-4D97-AF65-F5344CB8AC3E}">
        <p14:creationId xmlns:p14="http://schemas.microsoft.com/office/powerpoint/2010/main" val="4237899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48288" y="1114895"/>
            <a:ext cx="11895424" cy="5580711"/>
          </a:xfrm>
          <a:prstGeom prst="rect">
            <a:avLst/>
          </a:prstGeom>
          <a:noFill/>
          <a:ln w="15875">
            <a:gradFill>
              <a:gsLst>
                <a:gs pos="68460">
                  <a:srgbClr val="ECCDC4"/>
                </a:gs>
                <a:gs pos="33600">
                  <a:srgbClr val="76D0FE"/>
                </a:gs>
                <a:gs pos="0">
                  <a:srgbClr val="ECCDC4"/>
                </a:gs>
                <a:gs pos="100000">
                  <a:srgbClr val="76D0F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636490" y="1997158"/>
            <a:ext cx="209544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err="1">
                <a:solidFill>
                  <a:srgbClr val="FFC000"/>
                </a:solidFill>
                <a:latin typeface="+mn-ea"/>
              </a:rPr>
              <a:t>사메포클</a:t>
            </a:r>
            <a:r>
              <a:rPr lang="en-US" altLang="ko-KR" sz="2500" dirty="0">
                <a:solidFill>
                  <a:srgbClr val="FFC000"/>
                </a:solidFill>
                <a:latin typeface="+mn-ea"/>
              </a:rPr>
              <a:t> </a:t>
            </a:r>
            <a:r>
              <a:rPr lang="ko-KR" altLang="en-US" sz="2500" dirty="0">
                <a:solidFill>
                  <a:srgbClr val="FFC000"/>
                </a:solidFill>
                <a:latin typeface="+mn-ea"/>
              </a:rPr>
              <a:t>꿀 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72690E-F6B0-418B-8A35-0A2666842BCE}"/>
              </a:ext>
            </a:extLst>
          </p:cNvPr>
          <p:cNvSpPr txBox="1"/>
          <p:nvPr/>
        </p:nvSpPr>
        <p:spPr>
          <a:xfrm>
            <a:off x="8222822" y="1997158"/>
            <a:ext cx="143180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rgbClr val="00B0F0"/>
                </a:solidFill>
                <a:latin typeface="+mn-ea"/>
              </a:rPr>
              <a:t>대마 공구</a:t>
            </a:r>
          </a:p>
        </p:txBody>
      </p:sp>
      <p:pic>
        <p:nvPicPr>
          <p:cNvPr id="4" name="그림 3" descr="시계, 개체이(가) 표시된 사진&#10;&#10;매우 높은 신뢰도로 생성된 설명">
            <a:extLst>
              <a:ext uri="{FF2B5EF4-FFF2-40B4-BE49-F238E27FC236}">
                <a16:creationId xmlns:a16="http://schemas.microsoft.com/office/drawing/2014/main" id="{5F9EE49A-0CDC-40D6-89A8-6D03D65D4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783" y="3222631"/>
            <a:ext cx="5307494" cy="24520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943DF7F-F279-4BB0-9C14-4F687DE5B76B}"/>
              </a:ext>
            </a:extLst>
          </p:cNvPr>
          <p:cNvSpPr txBox="1"/>
          <p:nvPr/>
        </p:nvSpPr>
        <p:spPr>
          <a:xfrm>
            <a:off x="148288" y="530119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01/</a:t>
            </a:r>
            <a:r>
              <a:rPr lang="ko-KR" altLang="en-US" sz="24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프로젝트 소개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E25ABC5-EB57-4693-B50E-70A5FAF714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984" y="3197275"/>
            <a:ext cx="2343477" cy="258169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B8B7C18-97A1-48CD-B47B-05232E0F52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23" y="2945897"/>
            <a:ext cx="5277141" cy="300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64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48288" y="1114895"/>
            <a:ext cx="11895424" cy="5580711"/>
          </a:xfrm>
          <a:prstGeom prst="rect">
            <a:avLst/>
          </a:prstGeom>
          <a:noFill/>
          <a:ln w="15875">
            <a:gradFill>
              <a:gsLst>
                <a:gs pos="68460">
                  <a:srgbClr val="ECCDC4"/>
                </a:gs>
                <a:gs pos="33600">
                  <a:srgbClr val="76D0FE"/>
                </a:gs>
                <a:gs pos="0">
                  <a:srgbClr val="ECCDC4"/>
                </a:gs>
                <a:gs pos="100000">
                  <a:srgbClr val="76D0F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8288" y="530119"/>
            <a:ext cx="2541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02/ </a:t>
            </a:r>
            <a:r>
              <a:rPr lang="ko-KR" altLang="en-US" sz="32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개발 동기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98713" y="2680104"/>
            <a:ext cx="28624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+mn-ea"/>
              </a:rPr>
              <a:t> </a:t>
            </a:r>
            <a:r>
              <a:rPr lang="ko-KR" altLang="en-US" sz="2500" dirty="0" err="1">
                <a:solidFill>
                  <a:srgbClr val="FFC000"/>
                </a:solidFill>
                <a:latin typeface="+mn-ea"/>
              </a:rPr>
              <a:t>사메포클</a:t>
            </a:r>
            <a:r>
              <a:rPr lang="en-US" altLang="ko-KR" sz="2500" dirty="0">
                <a:solidFill>
                  <a:srgbClr val="FFC000"/>
                </a:solidFill>
                <a:latin typeface="+mn-ea"/>
              </a:rPr>
              <a:t> </a:t>
            </a:r>
            <a:r>
              <a:rPr lang="ko-KR" altLang="en-US" sz="2500" dirty="0">
                <a:solidFill>
                  <a:srgbClr val="FFC000"/>
                </a:solidFill>
                <a:latin typeface="+mn-ea"/>
              </a:rPr>
              <a:t>꿀 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2D0612-9622-4313-BBCC-531F5D737A1A}"/>
              </a:ext>
            </a:extLst>
          </p:cNvPr>
          <p:cNvSpPr txBox="1"/>
          <p:nvPr/>
        </p:nvSpPr>
        <p:spPr>
          <a:xfrm>
            <a:off x="1524846" y="4245313"/>
            <a:ext cx="15589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rgbClr val="00B0F0"/>
                </a:solidFill>
                <a:latin typeface="+mn-ea"/>
              </a:rPr>
              <a:t>대마공구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70BB4F-3CD8-4A74-BA55-2580DE48D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704" y="1311966"/>
            <a:ext cx="4842184" cy="484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137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48288" y="1114895"/>
            <a:ext cx="11895424" cy="5580711"/>
          </a:xfrm>
          <a:prstGeom prst="rect">
            <a:avLst/>
          </a:prstGeom>
          <a:noFill/>
          <a:ln w="15875">
            <a:gradFill>
              <a:gsLst>
                <a:gs pos="68460">
                  <a:srgbClr val="ECCDC4"/>
                </a:gs>
                <a:gs pos="33600">
                  <a:srgbClr val="76D0FE"/>
                </a:gs>
                <a:gs pos="0">
                  <a:srgbClr val="ECCDC4"/>
                </a:gs>
                <a:gs pos="100000">
                  <a:srgbClr val="76D0F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8288" y="530119"/>
            <a:ext cx="2541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03/ </a:t>
            </a:r>
            <a:r>
              <a:rPr lang="ko-KR" altLang="en-US" sz="32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주요 기능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2885" y="2861947"/>
            <a:ext cx="276710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사메포클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꿀 팁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기능 </a:t>
            </a:r>
            <a:r>
              <a:rPr lang="en-US" altLang="ko-KR" dirty="0">
                <a:latin typeface="+mn-ea"/>
              </a:rPr>
              <a:t>1. </a:t>
            </a:r>
            <a:r>
              <a:rPr lang="ko-KR" altLang="en-US" dirty="0">
                <a:latin typeface="+mn-ea"/>
              </a:rPr>
              <a:t>기본 사용방법 안내 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기능 </a:t>
            </a:r>
            <a:r>
              <a:rPr lang="en-US" altLang="ko-KR" dirty="0">
                <a:latin typeface="+mn-ea"/>
              </a:rPr>
              <a:t>2. </a:t>
            </a:r>
            <a:r>
              <a:rPr lang="ko-KR" altLang="en-US" dirty="0">
                <a:latin typeface="+mn-ea"/>
              </a:rPr>
              <a:t>꿀 팁 나눔 공간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</a:t>
            </a:r>
          </a:p>
          <a:p>
            <a:r>
              <a:rPr lang="ko-KR" altLang="en-US" dirty="0">
                <a:latin typeface="+mn-ea"/>
              </a:rPr>
              <a:t>기능 </a:t>
            </a:r>
            <a:r>
              <a:rPr lang="en-US" altLang="ko-KR" dirty="0">
                <a:latin typeface="+mn-ea"/>
              </a:rPr>
              <a:t>3. </a:t>
            </a:r>
            <a:r>
              <a:rPr lang="ko-KR" altLang="en-US" dirty="0">
                <a:latin typeface="+mn-ea"/>
              </a:rPr>
              <a:t>작품 게시판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7C1321-61C8-4307-8314-64066B08C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679" y="1574112"/>
            <a:ext cx="8348342" cy="442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124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48288" y="1114895"/>
            <a:ext cx="11895424" cy="5580711"/>
          </a:xfrm>
          <a:prstGeom prst="rect">
            <a:avLst/>
          </a:prstGeom>
          <a:noFill/>
          <a:ln w="15875">
            <a:gradFill>
              <a:gsLst>
                <a:gs pos="68460">
                  <a:srgbClr val="ECCDC4"/>
                </a:gs>
                <a:gs pos="33600">
                  <a:srgbClr val="76D0FE"/>
                </a:gs>
                <a:gs pos="0">
                  <a:srgbClr val="ECCDC4"/>
                </a:gs>
                <a:gs pos="100000">
                  <a:srgbClr val="76D0F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8288" y="530119"/>
            <a:ext cx="2541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03/ </a:t>
            </a:r>
            <a:r>
              <a:rPr lang="ko-KR" altLang="en-US" sz="32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주요 기능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34897" y="2874198"/>
            <a:ext cx="297709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대마 공구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기능 </a:t>
            </a:r>
            <a:r>
              <a:rPr lang="en-US" altLang="ko-KR" dirty="0">
                <a:latin typeface="+mn-ea"/>
              </a:rPr>
              <a:t>1. </a:t>
            </a:r>
            <a:r>
              <a:rPr lang="ko-KR" altLang="en-US" dirty="0">
                <a:latin typeface="+mn-ea"/>
              </a:rPr>
              <a:t>구매 사이트 찾기 옵션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기능 </a:t>
            </a:r>
            <a:r>
              <a:rPr lang="en-US" altLang="ko-KR" dirty="0">
                <a:latin typeface="+mn-ea"/>
              </a:rPr>
              <a:t>2. </a:t>
            </a:r>
            <a:r>
              <a:rPr lang="ko-KR" altLang="en-US" dirty="0">
                <a:latin typeface="+mn-ea"/>
              </a:rPr>
              <a:t>공구해요 게시판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기능 </a:t>
            </a:r>
            <a:r>
              <a:rPr lang="en-US" altLang="ko-KR" dirty="0">
                <a:latin typeface="+mn-ea"/>
              </a:rPr>
              <a:t>3. </a:t>
            </a:r>
            <a:r>
              <a:rPr lang="ko-KR" altLang="en-US" dirty="0">
                <a:latin typeface="+mn-ea"/>
              </a:rPr>
              <a:t>자유 게시판</a:t>
            </a:r>
            <a:endParaRPr lang="en-US" altLang="ko-KR" dirty="0">
              <a:latin typeface="+mn-ea"/>
            </a:endParaRPr>
          </a:p>
        </p:txBody>
      </p:sp>
      <p:pic>
        <p:nvPicPr>
          <p:cNvPr id="8" name="그림 7" descr="시계, 개체이(가) 표시된 사진&#10;&#10;매우 높은 신뢰도로 생성된 설명">
            <a:extLst>
              <a:ext uri="{FF2B5EF4-FFF2-40B4-BE49-F238E27FC236}">
                <a16:creationId xmlns:a16="http://schemas.microsoft.com/office/drawing/2014/main" id="{4448253C-3E2E-4103-BBCF-292F8456F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31" y="1968983"/>
            <a:ext cx="7779466" cy="359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265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48288" y="1114895"/>
            <a:ext cx="11895424" cy="5580711"/>
          </a:xfrm>
          <a:prstGeom prst="rect">
            <a:avLst/>
          </a:prstGeom>
          <a:noFill/>
          <a:ln w="15875">
            <a:gradFill>
              <a:gsLst>
                <a:gs pos="68460">
                  <a:srgbClr val="ECCDC4"/>
                </a:gs>
                <a:gs pos="33600">
                  <a:srgbClr val="76D0FE"/>
                </a:gs>
                <a:gs pos="0">
                  <a:srgbClr val="ECCDC4"/>
                </a:gs>
                <a:gs pos="100000">
                  <a:srgbClr val="76D0F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8288" y="530119"/>
            <a:ext cx="289053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4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04/ </a:t>
            </a:r>
            <a:r>
              <a:rPr lang="ko-KR" altLang="en-US" sz="34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기대 효과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0607F6-8EA5-4C6C-AE5C-AD7B665EE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416" y="3097494"/>
            <a:ext cx="4182888" cy="418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778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861"/>
          <a:stretch/>
        </p:blipFill>
        <p:spPr>
          <a:xfrm>
            <a:off x="2664243" y="-17418"/>
            <a:ext cx="6863513" cy="234124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043710" y="2811484"/>
            <a:ext cx="41045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gradFill>
                  <a:gsLst>
                    <a:gs pos="0">
                      <a:srgbClr val="76D0FE"/>
                    </a:gs>
                    <a:gs pos="100000">
                      <a:srgbClr val="ECCDC4"/>
                    </a:gs>
                  </a:gsLst>
                  <a:path path="circle">
                    <a:fillToRect r="100000" b="100000"/>
                  </a:path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THANK YOU</a:t>
            </a:r>
            <a:endParaRPr lang="ko-KR" altLang="en-US" sz="5400" dirty="0">
              <a:gradFill>
                <a:gsLst>
                  <a:gs pos="0">
                    <a:srgbClr val="76D0FE"/>
                  </a:gs>
                  <a:gs pos="100000">
                    <a:srgbClr val="ECCDC4"/>
                  </a:gs>
                </a:gsLst>
                <a:path path="circle">
                  <a:fillToRect r="100000" b="100000"/>
                </a:path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08731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97</Words>
  <Application>Microsoft Office PowerPoint</Application>
  <PresentationFormat>와이드스크린</PresentationFormat>
  <Paragraphs>36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돋움</vt:lpstr>
      <vt:lpstr>나눔스퀘어 ExtraBold</vt:lpstr>
      <vt:lpstr>Arial</vt:lpstr>
      <vt:lpstr>나눔스퀘어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유림 남</cp:lastModifiedBy>
  <cp:revision>15</cp:revision>
  <dcterms:created xsi:type="dcterms:W3CDTF">2017-09-14T14:15:22Z</dcterms:created>
  <dcterms:modified xsi:type="dcterms:W3CDTF">2018-05-11T09:53:55Z</dcterms:modified>
</cp:coreProperties>
</file>