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14"/>
  </p:notesMasterIdLst>
  <p:sldIdLst>
    <p:sldId id="256" r:id="rId4"/>
    <p:sldId id="260" r:id="rId5"/>
    <p:sldId id="259" r:id="rId6"/>
    <p:sldId id="266" r:id="rId7"/>
    <p:sldId id="261" r:id="rId8"/>
    <p:sldId id="262" r:id="rId9"/>
    <p:sldId id="268" r:id="rId10"/>
    <p:sldId id="263" r:id="rId11"/>
    <p:sldId id="264" r:id="rId12"/>
    <p:sldId id="265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28" autoAdjust="0"/>
  </p:normalViewPr>
  <p:slideViewPr>
    <p:cSldViewPr>
      <p:cViewPr varScale="1">
        <p:scale>
          <a:sx n="78" d="100"/>
          <a:sy n="78" d="100"/>
        </p:scale>
        <p:origin x="11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8FA7B-827C-4FE9-A78E-F53429730F5C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375B7-3858-45B5-BC6B-0C3689804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68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아키텍쳐는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범용 레지스터가 있는데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비트는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r8, r9, r10, r11, r12, r13, r14, r15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레지스터를 가지도록 만들었다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24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3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PUSH(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스택에 자료를 넣음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POP(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스택에서 자료를 뺌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의해 값이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바이트씩 증감됨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프로그램 안에서 수시로 변경됨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특정 기준 시점을 잡아 </a:t>
            </a:r>
            <a:r>
              <a:rPr lang="en-US" altLang="ko-KR" dirty="0" smtClean="0">
                <a:solidFill>
                  <a:schemeClr val="bg1"/>
                </a:solidFill>
              </a:rPr>
              <a:t>ESP</a:t>
            </a:r>
            <a:r>
              <a:rPr lang="ko-KR" altLang="en-US" dirty="0" smtClean="0">
                <a:solidFill>
                  <a:schemeClr val="bg1"/>
                </a:solidFill>
              </a:rPr>
              <a:t>값을 </a:t>
            </a:r>
            <a:r>
              <a:rPr lang="en-US" altLang="ko-KR" dirty="0" smtClean="0">
                <a:solidFill>
                  <a:schemeClr val="bg1"/>
                </a:solidFill>
              </a:rPr>
              <a:t>EBP</a:t>
            </a:r>
            <a:r>
              <a:rPr lang="ko-KR" altLang="en-US" dirty="0" smtClean="0">
                <a:solidFill>
                  <a:schemeClr val="bg1"/>
                </a:solidFill>
              </a:rPr>
              <a:t>에 저장하여 </a:t>
            </a:r>
            <a:r>
              <a:rPr lang="en-US" altLang="ko-KR" dirty="0" smtClean="0">
                <a:solidFill>
                  <a:schemeClr val="bg1"/>
                </a:solidFill>
              </a:rPr>
              <a:t>EBP</a:t>
            </a:r>
            <a:r>
              <a:rPr lang="ko-KR" altLang="en-US" dirty="0" smtClean="0">
                <a:solidFill>
                  <a:schemeClr val="bg1"/>
                </a:solidFill>
              </a:rPr>
              <a:t>를 기준으로 변수나 </a:t>
            </a:r>
            <a:r>
              <a:rPr lang="ko-KR" altLang="en-US" dirty="0" err="1" smtClean="0">
                <a:solidFill>
                  <a:schemeClr val="bg1"/>
                </a:solidFill>
              </a:rPr>
              <a:t>파라미터에</a:t>
            </a:r>
            <a:r>
              <a:rPr lang="ko-KR" altLang="en-US" dirty="0" smtClean="0">
                <a:solidFill>
                  <a:schemeClr val="bg1"/>
                </a:solidFill>
              </a:rPr>
              <a:t> 접근</a:t>
            </a:r>
            <a:r>
              <a:rPr lang="en-US" altLang="ko-KR" dirty="0" smtClean="0">
                <a:solidFill>
                  <a:schemeClr val="bg1"/>
                </a:solidFill>
              </a:rPr>
              <a:t>.) </a:t>
            </a:r>
            <a:r>
              <a:rPr lang="en-US" altLang="ko-KR" dirty="0" err="1" smtClean="0">
                <a:solidFill>
                  <a:schemeClr val="bg1"/>
                </a:solidFill>
              </a:rPr>
              <a:t>sub,call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9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시작 자료의 주소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오프셋 주소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SS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세그먼트 </a:t>
            </a:r>
            <a:r>
              <a:rPr lang="ko-KR" altLang="en-US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사용되는 스택 프레임이 소멸되지 않는 이상 값은 변하지 않음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다음 명령어의 오프셋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상대 위치 주소 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를 저장하며  </a:t>
            </a:r>
            <a:r>
              <a:rPr lang="en-US" altLang="ko-KR" dirty="0" smtClean="0">
                <a:solidFill>
                  <a:schemeClr val="bg1"/>
                </a:solidFill>
              </a:rPr>
              <a:t>CS  </a:t>
            </a:r>
            <a:r>
              <a:rPr lang="ko-KR" altLang="en-US" dirty="0" smtClean="0">
                <a:solidFill>
                  <a:schemeClr val="bg1"/>
                </a:solidFill>
              </a:rPr>
              <a:t>레지스터와 합쳐져 다음에 수행될 명령의 주소 형성 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b="1" dirty="0" smtClean="0"/>
              <a:t> CS(Code Segment)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실행 가능한 명령어가 존재하는 세그먼트의 오프셋이 저장된다</a:t>
            </a:r>
            <a:r>
              <a:rPr lang="en-US" altLang="ko-KR" dirty="0" smtClean="0"/>
              <a:t>.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현재 수행중인 코드를 가리킴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 실행 전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EIP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 다음  실행 할  명령어 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주소값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 저장됨 </a:t>
            </a:r>
            <a:endParaRPr lang="en-US" altLang="ko-KR" sz="12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1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8100392" y="0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86896" y="2028607"/>
            <a:ext cx="3300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레지스터</a:t>
            </a:r>
            <a:endParaRPr lang="ko-KR" altLang="en-US" sz="6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1215" y="3179752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1421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안소현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45492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12831" y="1188358"/>
            <a:ext cx="11792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Index</a:t>
            </a:r>
            <a:endParaRPr lang="ko-KR" altLang="en-US" sz="2200" spc="3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3507" y="1988136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001/     </a:t>
            </a:r>
            <a:r>
              <a:rPr lang="ko-KR" altLang="en-US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레지스터</a:t>
            </a:r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6533" y="2512082"/>
            <a:ext cx="2250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002/     </a:t>
            </a:r>
            <a:r>
              <a:rPr lang="ko-KR" altLang="en-US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포인터 레지스터</a:t>
            </a:r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6669" y="3036028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003/     </a:t>
            </a:r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ESP 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64302" y="3559974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004/     </a:t>
            </a:r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EBP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01172" y="4083918"/>
            <a:ext cx="1141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005/     EIP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546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3439" y="195486"/>
            <a:ext cx="2262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</a:t>
            </a:r>
            <a:r>
              <a:rPr lang="ko-KR" altLang="en-US" sz="4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지스터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05958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맑은 고딕" panose="020B0503020000020004" pitchFamily="50" charset="-127"/>
              <a:buChar char="▶"/>
            </a:pP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CPU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내부에서 처리할 명령어나 연산의 중간 결과값 등을 일시적으로 기억하는 임시 저장소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맑은 고딕" panose="020B0503020000020004" pitchFamily="50" charset="-127"/>
              <a:buChar char="▶"/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 구조에 따라 크기와 종류가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다양함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87574"/>
            <a:ext cx="8064896" cy="2551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용도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전용 레지스터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▶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범용레지스터</a:t>
            </a:r>
            <a:endParaRPr lang="en-US" altLang="ko-KR" sz="16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저장되는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정보의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종류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레지스터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레지스터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상태 레지스터</a:t>
            </a:r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사용자의 정보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변경 가능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유무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가시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▶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불가시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</a:t>
            </a:r>
            <a:endParaRPr lang="en-US" altLang="ko-KR" sz="24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0309" y="204902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</a:t>
            </a:r>
            <a:r>
              <a:rPr lang="ko-KR" altLang="en-US" sz="4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지스터의 분류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23478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3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7409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987574"/>
            <a:ext cx="77423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제어장치와 관련된 레지스터인 메모리 주소 레지스터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(MAR)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맵핑된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레지스터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i386 (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인텔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80386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계열의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CPU)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 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이후의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32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프로세서는</a:t>
            </a:r>
            <a:endParaRPr lang="en-US" altLang="ko-KR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16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프로세서의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두 자 앞에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‘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’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64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프로세서는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‘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R’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표시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32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레지스터는 용도에 따라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단위로 나누어 사용 가능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439" y="195486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포</a:t>
            </a:r>
            <a:r>
              <a:rPr lang="ko-KR" altLang="en-US" sz="4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인터 레지스터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3301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987574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한 스택 프레임의 마지막 자료의 주소를 저장하는 레지스터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PUSH,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POP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의해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바이트씩 값이 증감됨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세그먼트 레지스터인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SS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레지스터와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함께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439" y="195486"/>
            <a:ext cx="1260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ESP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12" y="2156969"/>
            <a:ext cx="2736304" cy="272999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88224" y="2710542"/>
            <a:ext cx="1674440" cy="43727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02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2014" y="195486"/>
            <a:ext cx="4596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스택</a:t>
            </a:r>
            <a:r>
              <a:rPr lang="ko-KR" altLang="en-US" sz="4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</a:t>
            </a:r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스택 </a:t>
            </a:r>
            <a:r>
              <a:rPr lang="ko-KR" altLang="en-US" sz="4400" dirty="0" err="1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프래임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3478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en-US" altLang="ko-KR" sz="3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87574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스택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en-US" altLang="ko-KR" dirty="0">
                <a:solidFill>
                  <a:schemeClr val="bg1"/>
                </a:solidFill>
              </a:rPr>
              <a:t>LIFO (Last Input First Output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방식의 자료구조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스택 프레임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dirty="0" smtClean="0">
                <a:solidFill>
                  <a:schemeClr val="bg1"/>
                </a:solidFill>
              </a:rPr>
              <a:t>서브루틴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함수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이 가지는 자신만의 스택 </a:t>
            </a:r>
            <a:r>
              <a:rPr lang="ko-KR" altLang="en-US" dirty="0" smtClean="0">
                <a:solidFill>
                  <a:schemeClr val="bg1"/>
                </a:solidFill>
              </a:rPr>
              <a:t>영역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dirty="0" smtClean="0">
                <a:solidFill>
                  <a:schemeClr val="bg1"/>
                </a:solidFill>
              </a:rPr>
              <a:t>서브루틴</a:t>
            </a:r>
            <a:r>
              <a:rPr lang="ko-KR" altLang="en-US" dirty="0">
                <a:solidFill>
                  <a:schemeClr val="bg1"/>
                </a:solidFill>
              </a:rPr>
              <a:t> 내부에서 사용하는 데이터가 저장됨</a:t>
            </a:r>
            <a:r>
              <a:rPr lang="en-US" altLang="ko-KR" dirty="0">
                <a:solidFill>
                  <a:schemeClr val="bg1"/>
                </a:solidFill>
              </a:rPr>
              <a:t>. 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dirty="0" smtClean="0">
                <a:solidFill>
                  <a:schemeClr val="bg1"/>
                </a:solidFill>
              </a:rPr>
              <a:t>함수가 호출될</a:t>
            </a:r>
            <a:r>
              <a:rPr lang="ko-KR" altLang="en-US" dirty="0">
                <a:solidFill>
                  <a:schemeClr val="bg1"/>
                </a:solidFill>
              </a:rPr>
              <a:t> 때 </a:t>
            </a:r>
            <a:r>
              <a:rPr lang="ko-KR" altLang="en-US" dirty="0" smtClean="0">
                <a:solidFill>
                  <a:schemeClr val="bg1"/>
                </a:solidFill>
              </a:rPr>
              <a:t>생성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 종료하고 복귀 </a:t>
            </a:r>
            <a:r>
              <a:rPr lang="ko-KR" altLang="en-US" dirty="0" smtClean="0">
                <a:solidFill>
                  <a:schemeClr val="bg1"/>
                </a:solidFill>
              </a:rPr>
              <a:t>주소로 돌아갈</a:t>
            </a:r>
            <a:r>
              <a:rPr lang="ko-KR" altLang="en-US" dirty="0">
                <a:solidFill>
                  <a:schemeClr val="bg1"/>
                </a:solidFill>
              </a:rPr>
              <a:t> </a:t>
            </a:r>
            <a:r>
              <a:rPr lang="ko-KR" altLang="en-US" dirty="0" smtClean="0">
                <a:solidFill>
                  <a:schemeClr val="bg1"/>
                </a:solidFill>
              </a:rPr>
              <a:t>때 </a:t>
            </a:r>
            <a:r>
              <a:rPr lang="ko-KR" altLang="en-US" dirty="0">
                <a:solidFill>
                  <a:schemeClr val="bg1"/>
                </a:solidFill>
              </a:rPr>
              <a:t>소멸됨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endParaRPr lang="en-US" altLang="ko-KR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735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987574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한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스택 프레임의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시작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자료의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주소를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저장하는 레지스터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새로운 함수가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호출되거나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실행중인 함수가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종료될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때마다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값이 변경됨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세그먼트 레지스터인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SS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레지스터와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함께 사용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3439" y="195486"/>
            <a:ext cx="1292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EBP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906680"/>
            <a:ext cx="2736304" cy="272999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44208" y="4242019"/>
            <a:ext cx="1728192" cy="27394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6017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52028" y="658014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alpha val="80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Sub Title</a:t>
            </a:r>
            <a:endParaRPr lang="ko-KR" altLang="en-US" sz="1600" dirty="0">
              <a:solidFill>
                <a:schemeClr val="tx1">
                  <a:alpha val="80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91630"/>
            <a:ext cx="251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212126"/>
            <a:ext cx="91450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다음에 수행할 명령어의 메모리 주소를 저장하는 레지스터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프로그래머가 직접적으로 쓰기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읽기 불가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수행되는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명령어에 의해 자동으로 값이 변경됨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세그먼트 레지스터인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CS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레지스터와 함께 사용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b="1" dirty="0"/>
              <a:t> 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439" y="195486"/>
            <a:ext cx="1093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EIP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943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266</Words>
  <Application>Microsoft Office PowerPoint</Application>
  <PresentationFormat>화면 슬라이드 쇼(16:9)</PresentationFormat>
  <Paragraphs>67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BusanBada</vt:lpstr>
      <vt:lpstr>Noto Sans CJK KR Black</vt:lpstr>
      <vt:lpstr>Noto Sans CJK KR Bold</vt:lpstr>
      <vt:lpstr>Noto Sans CJK KR DemiLight</vt:lpstr>
      <vt:lpstr>나눔바른펜</vt:lpstr>
      <vt:lpstr>맑은 고딕</vt:lpstr>
      <vt:lpstr>Arial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Windows 사용자</cp:lastModifiedBy>
  <cp:revision>36</cp:revision>
  <dcterms:created xsi:type="dcterms:W3CDTF">2016-07-29T12:22:46Z</dcterms:created>
  <dcterms:modified xsi:type="dcterms:W3CDTF">2018-04-05T13:35:45Z</dcterms:modified>
</cp:coreProperties>
</file>