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03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05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1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7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31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6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6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4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5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9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26784-9519-4A89-80EE-6EE745E7249D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946A-204D-42B1-9F47-8CAE25F1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38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9702" y="-9726"/>
            <a:ext cx="4299626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altLang="ko-KR" sz="6600" dirty="0" err="1" smtClean="0">
                <a:solidFill>
                  <a:schemeClr val="bg1">
                    <a:lumMod val="95000"/>
                  </a:schemeClr>
                </a:solidFill>
              </a:rPr>
              <a:t>Afron</a:t>
            </a:r>
            <a:r>
              <a:rPr lang="en-US" altLang="ko-KR" sz="6600" dirty="0" smtClean="0">
                <a:solidFill>
                  <a:schemeClr val="bg1">
                    <a:lumMod val="95000"/>
                  </a:schemeClr>
                </a:solidFill>
              </a:rPr>
              <a:t> OT}</a:t>
            </a:r>
            <a:endParaRPr lang="ko-KR" altLang="en-US" sz="6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</a:rPr>
              <a:t>30203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</a:rPr>
              <a:t>김소연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4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305110" y="1621716"/>
            <a:ext cx="1622854" cy="137571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보안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560480" y="3780029"/>
            <a:ext cx="1128584" cy="101325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시스템</a:t>
            </a:r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4968518" y="3780029"/>
            <a:ext cx="1128584" cy="101325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network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3376556" y="3780029"/>
            <a:ext cx="1128584" cy="101325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web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8152442" y="3780029"/>
            <a:ext cx="1128584" cy="101325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리버싱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9744404" y="3780029"/>
            <a:ext cx="1128584" cy="101325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포렌식</a:t>
            </a:r>
            <a:endParaRPr lang="ko-KR" altLang="en-US" sz="1200" dirty="0"/>
          </a:p>
        </p:txBody>
      </p:sp>
      <p:cxnSp>
        <p:nvCxnSpPr>
          <p:cNvPr id="11" name="직선 연결선 10"/>
          <p:cNvCxnSpPr>
            <a:stCxn id="4" idx="3"/>
            <a:endCxn id="7" idx="0"/>
          </p:cNvCxnSpPr>
          <p:nvPr/>
        </p:nvCxnSpPr>
        <p:spPr>
          <a:xfrm flipH="1">
            <a:off x="3940848" y="2795966"/>
            <a:ext cx="2601923" cy="9840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6" idx="0"/>
          </p:cNvCxnSpPr>
          <p:nvPr/>
        </p:nvCxnSpPr>
        <p:spPr>
          <a:xfrm flipH="1">
            <a:off x="5532810" y="2896701"/>
            <a:ext cx="1197577" cy="883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4"/>
            <a:endCxn id="5" idx="0"/>
          </p:cNvCxnSpPr>
          <p:nvPr/>
        </p:nvCxnSpPr>
        <p:spPr>
          <a:xfrm>
            <a:off x="7116537" y="2997435"/>
            <a:ext cx="8235" cy="7825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0"/>
            <a:endCxn id="4" idx="5"/>
          </p:cNvCxnSpPr>
          <p:nvPr/>
        </p:nvCxnSpPr>
        <p:spPr>
          <a:xfrm flipH="1" flipV="1">
            <a:off x="7690303" y="2795966"/>
            <a:ext cx="2618393" cy="9840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0"/>
          </p:cNvCxnSpPr>
          <p:nvPr/>
        </p:nvCxnSpPr>
        <p:spPr>
          <a:xfrm flipH="1" flipV="1">
            <a:off x="7479519" y="2921773"/>
            <a:ext cx="1237215" cy="8582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ìêµ­, ë°ë, ê³µì, ì¸ì¸í¸ì ìì¤íí¬, íë, ëë¬´, ë´, íê¸°ì°¬, ì ë½, ì¬í, Engla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7"/>
          <a:stretch/>
        </p:blipFill>
        <p:spPr bwMode="auto">
          <a:xfrm>
            <a:off x="0" y="0"/>
            <a:ext cx="24266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0"/>
            <a:ext cx="2426619" cy="6858000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33228" y="736764"/>
            <a:ext cx="560439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070" y="2174596"/>
            <a:ext cx="560439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2793" y="97717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정보 보안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1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ìêµ­, ë°ë, ê³µì, ì¸ì¸í¸ì ìì¤íí¬, íë, ëë¬´, ë´, íê¸°ì°¬, ì ë½, ì¬í, Engla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7"/>
          <a:stretch/>
        </p:blipFill>
        <p:spPr bwMode="auto">
          <a:xfrm>
            <a:off x="0" y="0"/>
            <a:ext cx="24266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0" y="0"/>
            <a:ext cx="2426619" cy="6858000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33228" y="736764"/>
            <a:ext cx="560439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070" y="2573436"/>
            <a:ext cx="560439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2793" y="97717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02.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System</a:t>
            </a:r>
          </a:p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hacking</a:t>
            </a:r>
          </a:p>
        </p:txBody>
      </p:sp>
      <p:pic>
        <p:nvPicPr>
          <p:cNvPr id="5122" name="Picture 2" descr="http://cfile6.uf.tistory.com/image/992763495A6E78632EB9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861" y="2016659"/>
            <a:ext cx="61341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ìêµ­, ë°ë, ê³µì, ì¸ì¸í¸ì ìì¤íí¬, íë, ëë¬´, ë´, íê¸°ì°¬, ì ë½, ì¬í, Engla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7"/>
          <a:stretch/>
        </p:blipFill>
        <p:spPr bwMode="auto">
          <a:xfrm>
            <a:off x="0" y="0"/>
            <a:ext cx="24266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0" y="0"/>
            <a:ext cx="2426619" cy="6858000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33228" y="736764"/>
            <a:ext cx="560439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070" y="2243920"/>
            <a:ext cx="560439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2793" y="97717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03.</a:t>
            </a:r>
            <a:endParaRPr kumimoji="0" lang="en-US" altLang="ko-KR" sz="24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noProof="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Reversing</a:t>
            </a:r>
            <a:endParaRPr kumimoji="0" lang="en-US" altLang="ko-KR" sz="2400" b="0" i="0" u="none" strike="noStrike" kern="1200" cap="none" spc="0" normalizeH="0" baseline="0" noProof="0" dirty="0" smtClean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  <a:cs typeface="+mn-cs"/>
            </a:endParaRPr>
          </a:p>
        </p:txBody>
      </p:sp>
      <p:pic>
        <p:nvPicPr>
          <p:cNvPr id="3074" name="Picture 2" descr="http://cfile23.uf.tistory.com/image/99D9A44B5A43649115E0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689" y="1970719"/>
            <a:ext cx="4286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file23.uf.tistory.com/image/996D454B5A43649120FFD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09" y="1537582"/>
            <a:ext cx="42862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0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499662" y="1553622"/>
            <a:ext cx="1622854" cy="137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개발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755032" y="3711935"/>
            <a:ext cx="1128584" cy="10132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응용</a:t>
            </a:r>
            <a:endParaRPr lang="en-US" altLang="ko-KR" sz="1200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</a:t>
            </a:r>
          </a:p>
        </p:txBody>
      </p:sp>
      <p:sp>
        <p:nvSpPr>
          <p:cNvPr id="6" name="타원 5"/>
          <p:cNvSpPr/>
          <p:nvPr/>
        </p:nvSpPr>
        <p:spPr>
          <a:xfrm>
            <a:off x="5163070" y="3711935"/>
            <a:ext cx="1128584" cy="10132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app</a:t>
            </a:r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71108" y="3711935"/>
            <a:ext cx="1128584" cy="10132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web</a:t>
            </a:r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346994" y="3711935"/>
            <a:ext cx="1128584" cy="10132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IoT</a:t>
            </a:r>
            <a:endParaRPr lang="en-US" altLang="ko-KR" sz="1200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9938956" y="3711935"/>
            <a:ext cx="1128584" cy="10132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몰라</a:t>
            </a:r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연결선 10"/>
          <p:cNvCxnSpPr>
            <a:stCxn id="4" idx="3"/>
            <a:endCxn id="7" idx="0"/>
          </p:cNvCxnSpPr>
          <p:nvPr/>
        </p:nvCxnSpPr>
        <p:spPr>
          <a:xfrm flipH="1">
            <a:off x="4135400" y="2727872"/>
            <a:ext cx="2601923" cy="98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6" idx="0"/>
          </p:cNvCxnSpPr>
          <p:nvPr/>
        </p:nvCxnSpPr>
        <p:spPr>
          <a:xfrm flipH="1">
            <a:off x="5727362" y="2828607"/>
            <a:ext cx="1197577" cy="883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4"/>
            <a:endCxn id="5" idx="0"/>
          </p:cNvCxnSpPr>
          <p:nvPr/>
        </p:nvCxnSpPr>
        <p:spPr>
          <a:xfrm>
            <a:off x="7311089" y="2929341"/>
            <a:ext cx="8235" cy="78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0"/>
            <a:endCxn id="4" idx="5"/>
          </p:cNvCxnSpPr>
          <p:nvPr/>
        </p:nvCxnSpPr>
        <p:spPr>
          <a:xfrm flipH="1" flipV="1">
            <a:off x="7884855" y="2727872"/>
            <a:ext cx="2618393" cy="98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0"/>
          </p:cNvCxnSpPr>
          <p:nvPr/>
        </p:nvCxnSpPr>
        <p:spPr>
          <a:xfrm flipH="1" flipV="1">
            <a:off x="7674071" y="2853679"/>
            <a:ext cx="1237215" cy="85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ìêµ­, ë°ë, ê³µì, ì¸ì¸í¸ì ìì¤íí¬, íë, ëë¬´, ë´, íê¸°ì°¬, ì ë½, ì¬í, Engla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7"/>
          <a:stretch/>
        </p:blipFill>
        <p:spPr bwMode="auto">
          <a:xfrm>
            <a:off x="0" y="0"/>
            <a:ext cx="24266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0" y="0"/>
            <a:ext cx="2426619" cy="6858000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33228" y="736764"/>
            <a:ext cx="560439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56070" y="2174596"/>
            <a:ext cx="560439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2793" y="97717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04.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개발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1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5498" y="2470825"/>
            <a:ext cx="67996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chemeClr val="bg1">
                    <a:lumMod val="95000"/>
                  </a:schemeClr>
                </a:solidFill>
              </a:rPr>
              <a:t>Thank you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35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휴먼모음T</vt:lpstr>
      <vt:lpstr>Arial</vt:lpstr>
      <vt:lpstr>Office 테마</vt:lpstr>
      <vt:lpstr>{Afron OT}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김소연</dc:creator>
  <cp:lastModifiedBy>김소연</cp:lastModifiedBy>
  <cp:revision>13</cp:revision>
  <dcterms:created xsi:type="dcterms:W3CDTF">2018-03-21T13:16:35Z</dcterms:created>
  <dcterms:modified xsi:type="dcterms:W3CDTF">2018-03-23T09:30:24Z</dcterms:modified>
</cp:coreProperties>
</file>