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Equipo 4+1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A5D15E-49F3-652E-01DE-0C23170D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351122"/>
            <a:ext cx="10993546" cy="2764452"/>
          </a:xfrm>
        </p:spPr>
        <p:txBody>
          <a:bodyPr>
            <a:normAutofit/>
          </a:bodyPr>
          <a:lstStyle/>
          <a:p>
            <a:endParaRPr lang="es-ES" u="sng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Grupo formado por:</a:t>
            </a:r>
          </a:p>
          <a:p>
            <a:r>
              <a:rPr lang="es-ES" dirty="0">
                <a:solidFill>
                  <a:schemeClr val="bg1"/>
                </a:solidFill>
              </a:rPr>
              <a:t>Manuel recio claros</a:t>
            </a:r>
          </a:p>
          <a:p>
            <a:r>
              <a:rPr lang="es-ES" dirty="0">
                <a:solidFill>
                  <a:schemeClr val="bg1"/>
                </a:solidFill>
              </a:rPr>
              <a:t>Camilo González Sánchez</a:t>
            </a:r>
          </a:p>
          <a:p>
            <a:r>
              <a:rPr lang="es-ES" dirty="0">
                <a:solidFill>
                  <a:schemeClr val="bg1"/>
                </a:solidFill>
              </a:rPr>
              <a:t>Miguel Sánchez linares</a:t>
            </a:r>
          </a:p>
          <a:p>
            <a:r>
              <a:rPr lang="es-ES" dirty="0">
                <a:solidFill>
                  <a:schemeClr val="bg1"/>
                </a:solidFill>
              </a:rPr>
              <a:t>Juan Luis muñoz barrio</a:t>
            </a:r>
          </a:p>
        </p:txBody>
      </p:sp>
    </p:spTree>
    <p:extLst>
      <p:ext uri="{BB962C8B-B14F-4D97-AF65-F5344CB8AC3E}">
        <p14:creationId xmlns:p14="http://schemas.microsoft.com/office/powerpoint/2010/main" val="420523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131D0-532A-A88C-3162-FF02A440F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1146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5E07-21ED-F4D6-4D9C-467F27E5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4E68C-4C5D-B42E-A2DE-C1812324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web desarrollada para la gestión de la formación DUAL y FCT del alumnado.</a:t>
            </a:r>
          </a:p>
          <a:p>
            <a:r>
              <a:rPr lang="es-ES" dirty="0"/>
              <a:t>Para los alumnos sus actividades.</a:t>
            </a:r>
          </a:p>
          <a:p>
            <a:r>
              <a:rPr lang="es-ES" dirty="0"/>
              <a:t>Para los profesores el control de estos.</a:t>
            </a:r>
          </a:p>
        </p:txBody>
      </p:sp>
    </p:spTree>
    <p:extLst>
      <p:ext uri="{BB962C8B-B14F-4D97-AF65-F5344CB8AC3E}">
        <p14:creationId xmlns:p14="http://schemas.microsoft.com/office/powerpoint/2010/main" val="15812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2E511-9809-A5CD-1C9C-84F0B9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B432B-17D1-EF8A-0C22-6D354501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editor de código y utilizado principalmente destacamos a “Visual Studio </a:t>
            </a:r>
            <a:r>
              <a:rPr lang="es-ES" dirty="0" err="1"/>
              <a:t>Code</a:t>
            </a:r>
            <a:r>
              <a:rPr lang="es-ES" dirty="0"/>
              <a:t>”, ha sido el que todos los miembros hemos utilizado ya que es con el que nos sentimos más cómodos por ser con el que se nos ha formado principalmente.</a:t>
            </a:r>
          </a:p>
          <a:p>
            <a:r>
              <a:rPr lang="es-ES" dirty="0"/>
              <a:t>Como repositorio para ir compartiendo entre nosotros y controlar las versiones hemos utilizado “GitHub” en tres variantes, como aplicación de escritorio, como aplicación web y configurado directamente en “Visual Studio </a:t>
            </a:r>
            <a:r>
              <a:rPr lang="es-ES" dirty="0" err="1"/>
              <a:t>Code</a:t>
            </a:r>
            <a:r>
              <a:rPr lang="es-ES" dirty="0"/>
              <a:t>”. Han sido estas tres variantes las seleccionadas ya que son a las que estamos acostumbrados a manejar en el día a día.</a:t>
            </a:r>
          </a:p>
        </p:txBody>
      </p:sp>
    </p:spTree>
    <p:extLst>
      <p:ext uri="{BB962C8B-B14F-4D97-AF65-F5344CB8AC3E}">
        <p14:creationId xmlns:p14="http://schemas.microsoft.com/office/powerpoint/2010/main" val="1274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60279-72DB-3E2F-5316-A935998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4401C-3DD3-8FF3-F0FE-E31BD3EE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Al tratarse de una aplicación con un fin de gestión hemos optado por una distribución clásica a la cual se deberá acceder mediante un inicio de sesión, el cual está configurado para que según el usuario tenga acceso a un panel u otro:</a:t>
            </a:r>
          </a:p>
          <a:p>
            <a:r>
              <a:rPr lang="es-ES" dirty="0"/>
              <a:t>Acceso como docente: en este caso los usuarios acceden con un correo acabado en “@profesor.com” y una clave preconfigurada(en estos casos profe1 y profe2), una vez accedan podrán visualizar, modificar, eliminar o añadir información de los alumnos asignados como a sus datos personales.</a:t>
            </a:r>
          </a:p>
          <a:p>
            <a:r>
              <a:rPr lang="es-ES" dirty="0"/>
              <a:t>Acceso como alumno: estos alumnos tienen un correo acabado en @alumno.com y contraseñas preconfiguradas(alumno1 , alumno2, alumno3 y alumno4), una vez accedan cada uno podrá observar una tabla en la cual deberá plasmar la actividad realizada diariamente junto a observaciones y horas dedicadas. Esta tabla tendrá una numeración autoincremental que se refiere a los días que pasa de práctica. </a:t>
            </a:r>
          </a:p>
          <a:p>
            <a:r>
              <a:rPr lang="es-ES" dirty="0"/>
              <a:t>Por último, para los profesores obtendrán acceso a una página con las empresas que participan en la formación de los distintos alumnos con sus datos de contacto y un enlace a sus páginas empresariales, además de poder añadir incorporaciones.</a:t>
            </a:r>
          </a:p>
        </p:txBody>
      </p:sp>
    </p:spTree>
    <p:extLst>
      <p:ext uri="{BB962C8B-B14F-4D97-AF65-F5344CB8AC3E}">
        <p14:creationId xmlns:p14="http://schemas.microsoft.com/office/powerpoint/2010/main" val="16450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E6F2-31A8-CD93-9346-BA56D72B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E680F-4D0E-E4EF-4519-C695960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utilizado una arquitectura simple en la cual los archivos HTML están en la carpeta principal</a:t>
            </a:r>
          </a:p>
          <a:p>
            <a:r>
              <a:rPr lang="es-ES" dirty="0"/>
              <a:t>Los archivos CSS en una carpeta dedicada a ellos, “CSS”.</a:t>
            </a:r>
          </a:p>
          <a:p>
            <a:r>
              <a:rPr lang="es-ES" dirty="0"/>
              <a:t>Los archivos JavaScript a la carpeta, “JS”.</a:t>
            </a:r>
          </a:p>
          <a:p>
            <a:r>
              <a:rPr lang="es-ES" dirty="0"/>
              <a:t>Y las distintas imágenes a la carpeta “</a:t>
            </a:r>
            <a:r>
              <a:rPr lang="es-ES" dirty="0" err="1"/>
              <a:t>Static</a:t>
            </a:r>
            <a:r>
              <a:rPr lang="es-ES" dirty="0"/>
              <a:t>”.</a:t>
            </a:r>
          </a:p>
          <a:p>
            <a:r>
              <a:rPr lang="es-ES" dirty="0"/>
              <a:t>Además destacamos que la principal fuente utilizada es “</a:t>
            </a:r>
            <a:r>
              <a:rPr lang="es-ES" dirty="0" err="1"/>
              <a:t>Roboto</a:t>
            </a:r>
            <a:r>
              <a:rPr lang="es-ES" dirty="0"/>
              <a:t>” y los colores principalmente utilizados han sido azul, amarillo y blanco roto, de esta manera pretendemos seguir un estilo sobrio que no canse a la vista y con los colores fieles a CESUR.</a:t>
            </a:r>
          </a:p>
        </p:txBody>
      </p:sp>
    </p:spTree>
    <p:extLst>
      <p:ext uri="{BB962C8B-B14F-4D97-AF65-F5344CB8AC3E}">
        <p14:creationId xmlns:p14="http://schemas.microsoft.com/office/powerpoint/2010/main" val="394791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60C9-459B-6848-5788-018FE91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Dificultades encontradas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89E06-D283-C140-144D-F945C011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Ajustar todo en las distintas tablas.</a:t>
            </a:r>
          </a:p>
        </p:txBody>
      </p:sp>
    </p:spTree>
    <p:extLst>
      <p:ext uri="{BB962C8B-B14F-4D97-AF65-F5344CB8AC3E}">
        <p14:creationId xmlns:p14="http://schemas.microsoft.com/office/powerpoint/2010/main" val="37503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F3419-9FA2-0632-8891-148D9C5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Repartición del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0C745-E00F-C33B-9C1A-D9E08EF0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Manuel: Log In con sus validaciones y diseño.</a:t>
            </a:r>
          </a:p>
          <a:p>
            <a:r>
              <a:rPr lang="es-ES" dirty="0"/>
              <a:t>Camilo: Tablas de alumno y campo auto incremental para los días.</a:t>
            </a:r>
          </a:p>
          <a:p>
            <a:r>
              <a:rPr lang="es-ES" dirty="0"/>
              <a:t>Miguel: Tablas de profesor y filtro de búsqueda.</a:t>
            </a:r>
          </a:p>
          <a:p>
            <a:r>
              <a:rPr lang="es-ES" dirty="0" err="1"/>
              <a:t>Juanlu</a:t>
            </a:r>
            <a:r>
              <a:rPr lang="es-ES" dirty="0"/>
              <a:t>: Página de empresa.</a:t>
            </a:r>
          </a:p>
          <a:p>
            <a:r>
              <a:rPr lang="es-ES" dirty="0"/>
              <a:t>Todos: Investigación y funcionamiento de las tablas(métodos CRUD) y diseños generales y guía de estilos.</a:t>
            </a:r>
          </a:p>
        </p:txBody>
      </p:sp>
    </p:spTree>
    <p:extLst>
      <p:ext uri="{BB962C8B-B14F-4D97-AF65-F5344CB8AC3E}">
        <p14:creationId xmlns:p14="http://schemas.microsoft.com/office/powerpoint/2010/main" val="258238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F6BD-22E5-DD98-04B9-177EEB22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686E6-BC50-C7FC-81DB-11730E82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u="sng" dirty="0"/>
              <a:t>Posibles mejoras: </a:t>
            </a:r>
          </a:p>
          <a:p>
            <a:r>
              <a:rPr lang="es-ES" dirty="0"/>
              <a:t>Añadirle una base de datos. </a:t>
            </a:r>
          </a:p>
          <a:p>
            <a:r>
              <a:rPr lang="es-ES" dirty="0"/>
              <a:t>Añadir una validación para que los alumnos no puedan acceder a la página de profesor en caso de que el profesor acceda a la página de alumnos y quiera volver.</a:t>
            </a:r>
          </a:p>
          <a:p>
            <a:r>
              <a:rPr lang="es-ES" dirty="0"/>
              <a:t>Previsualización </a:t>
            </a:r>
            <a:r>
              <a:rPr lang="es-ES"/>
              <a:t>imágenes tabla empresas.</a:t>
            </a:r>
            <a:endParaRPr lang="es-ES" dirty="0"/>
          </a:p>
          <a:p>
            <a:endParaRPr lang="es-ES" dirty="0"/>
          </a:p>
          <a:p>
            <a:r>
              <a:rPr lang="es-ES" u="sng" dirty="0"/>
              <a:t>Conocimientos adquiridos:</a:t>
            </a:r>
          </a:p>
          <a:p>
            <a:r>
              <a:rPr lang="es-ES" dirty="0"/>
              <a:t>Manejo de tablas CRUD.</a:t>
            </a:r>
          </a:p>
          <a:p>
            <a:r>
              <a:rPr lang="es-ES" dirty="0"/>
              <a:t>Filtro para encontrar alumnado.</a:t>
            </a:r>
          </a:p>
          <a:p>
            <a:r>
              <a:rPr lang="es-ES" dirty="0"/>
              <a:t>Validación del Log In.</a:t>
            </a:r>
          </a:p>
          <a:p>
            <a:r>
              <a:rPr lang="es-ES" dirty="0"/>
              <a:t>Uso de variables en el CSS.</a:t>
            </a:r>
          </a:p>
          <a:p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014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2004C-15E8-40DB-13BE-6D105D41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 a </a:t>
            </a:r>
            <a:r>
              <a:rPr lang="es-ES" dirty="0" err="1"/>
              <a:t>github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C8211-1331-3FA4-1CDC-759A9E6F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https://github.com/rodapie/TrabajoFCT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5571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97</TotalTime>
  <Words>636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Dividendo</vt:lpstr>
      <vt:lpstr>Equipo 4+1</vt:lpstr>
      <vt:lpstr>introducción</vt:lpstr>
      <vt:lpstr>Herramientas utilizadas</vt:lpstr>
      <vt:lpstr>Estructura del proyecto</vt:lpstr>
      <vt:lpstr>Arquitectura</vt:lpstr>
      <vt:lpstr>Dificultades encontradas</vt:lpstr>
      <vt:lpstr>Repartición del trabajo</vt:lpstr>
      <vt:lpstr>conclusiones</vt:lpstr>
      <vt:lpstr>Enlace a github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Equipo 4+1</dc:title>
  <dc:creator>Manuel Recio Claros</dc:creator>
  <cp:lastModifiedBy>Manuel Recio Claros</cp:lastModifiedBy>
  <cp:revision>8</cp:revision>
  <dcterms:created xsi:type="dcterms:W3CDTF">2022-11-29T17:05:41Z</dcterms:created>
  <dcterms:modified xsi:type="dcterms:W3CDTF">2023-03-01T22:50:20Z</dcterms:modified>
</cp:coreProperties>
</file>