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99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11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51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836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98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434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63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92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43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583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306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15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639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32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329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54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DC682-05C7-4AD3-9D55-C1A59213B75F}" type="datetimeFigureOut">
              <a:rPr lang="pt-PT" smtClean="0"/>
              <a:t>21/10/2024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177D60-1CB1-42F0-9844-3B3D7FADD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7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9D412-AAB5-46C4-0601-8552667C9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Trabalho Prático nº1</a:t>
            </a:r>
            <a:br>
              <a:rPr lang="pt-PT" dirty="0"/>
            </a:br>
            <a:r>
              <a:rPr lang="pt-PT" dirty="0"/>
              <a:t>Agentes Racionais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F2A26-891D-256B-E781-6BADBFFA0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Introdução à Inteligência Artificial</a:t>
            </a:r>
          </a:p>
          <a:p>
            <a:r>
              <a:rPr lang="pt-PT" dirty="0"/>
              <a:t>Rodrigo Bernarda 2021136740</a:t>
            </a:r>
          </a:p>
        </p:txBody>
      </p:sp>
    </p:spTree>
    <p:extLst>
      <p:ext uri="{BB962C8B-B14F-4D97-AF65-F5344CB8AC3E}">
        <p14:creationId xmlns:p14="http://schemas.microsoft.com/office/powerpoint/2010/main" val="367859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878EB-1014-BFBB-487B-C9A7BA5F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Testes Realizados e Devidas Análises – </a:t>
            </a:r>
            <a:br>
              <a:rPr lang="pt-PT" dirty="0"/>
            </a:br>
            <a:r>
              <a:rPr lang="pt-PT" dirty="0"/>
              <a:t>Teste nº5: Influência do nº de Aspiradores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0AE1D0-D585-071F-D7FF-82EA13EF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Número de Aspiradores: 10, 15, 20;</a:t>
            </a:r>
          </a:p>
          <a:p>
            <a:r>
              <a:rPr lang="pt-PT" dirty="0"/>
              <a:t>Percentagem de Lixo: 60%;</a:t>
            </a:r>
          </a:p>
          <a:p>
            <a:r>
              <a:rPr lang="pt-PT" dirty="0"/>
              <a:t>Nível de Energia: 200.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03CB87-D539-AED9-D8C8-D6E6C3C9E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9" y="3606801"/>
            <a:ext cx="10530698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1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26093-D93B-DCFB-92AC-725E3856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pt-PT" dirty="0"/>
              <a:t>c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E4D018-756C-CAFD-3069-BCECCB69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pt-PT" dirty="0"/>
              <a:t>Percentagem de Lixo: 40%;</a:t>
            </a:r>
          </a:p>
          <a:p>
            <a:r>
              <a:rPr lang="pt-PT" dirty="0"/>
              <a:t>5 Carregadores;</a:t>
            </a:r>
          </a:p>
          <a:p>
            <a:r>
              <a:rPr lang="pt-PT" dirty="0"/>
              <a:t>50 Obstáculos;</a:t>
            </a:r>
          </a:p>
          <a:p>
            <a:r>
              <a:rPr lang="pt-PT" dirty="0"/>
              <a:t>10 aspiradores com 200 de energia cada e 50 capacidade de carga;</a:t>
            </a:r>
          </a:p>
          <a:p>
            <a:r>
              <a:rPr lang="pt-PT" dirty="0"/>
              <a:t>2 gatos com 25 de dano;</a:t>
            </a:r>
          </a:p>
          <a:p>
            <a:r>
              <a:rPr lang="pt-PT" dirty="0"/>
              <a:t>10 </a:t>
            </a:r>
            <a:r>
              <a:rPr lang="pt-PT" i="1" dirty="0" err="1"/>
              <a:t>boosters</a:t>
            </a:r>
            <a:r>
              <a:rPr lang="pt-PT" i="1" dirty="0"/>
              <a:t> </a:t>
            </a:r>
            <a:r>
              <a:rPr lang="pt-PT" dirty="0"/>
              <a:t>máximo.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034261E2-D679-A952-EA48-7AF5DC355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89" y="4048918"/>
            <a:ext cx="6001762" cy="7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5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1E47E-61D7-E874-8C6A-FAD939FA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Realizados e Devidas Análises – </a:t>
            </a:r>
            <a:br>
              <a:rPr lang="pt-PT" dirty="0"/>
            </a:br>
            <a:r>
              <a:rPr lang="pt-PT" dirty="0"/>
              <a:t>Teste nº7: Influência dos </a:t>
            </a:r>
            <a:r>
              <a:rPr lang="pt-PT" i="1" dirty="0" err="1"/>
              <a:t>boosters</a:t>
            </a:r>
            <a:r>
              <a:rPr lang="pt-PT" i="1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3AE4FD-6B3D-EDB7-AF54-9555E4CE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Número de </a:t>
            </a:r>
            <a:r>
              <a:rPr lang="pt-PT" i="1" dirty="0" err="1"/>
              <a:t>boosters</a:t>
            </a:r>
            <a:r>
              <a:rPr lang="pt-PT" i="1" dirty="0"/>
              <a:t>: </a:t>
            </a:r>
            <a:r>
              <a:rPr lang="pt-PT" dirty="0"/>
              <a:t>5, 10, 15.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9A9965-3EE2-3D10-DB51-326D43A0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945377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DF921-45A4-386D-D5EA-19A8435B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Realizados e Devidas Análises – </a:t>
            </a:r>
            <a:br>
              <a:rPr lang="pt-PT" dirty="0"/>
            </a:br>
            <a:r>
              <a:rPr lang="pt-PT" dirty="0"/>
              <a:t>Teste nº8: Influência dos Gatos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893708-9DF2-F8A3-883B-08815CC9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Número de Gatos: 1, 3, 5;</a:t>
            </a:r>
          </a:p>
          <a:p>
            <a:r>
              <a:rPr lang="pt-PT" dirty="0"/>
              <a:t>25 de dano cada;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09106D-82C4-2FF9-2938-088854306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9667177" cy="11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8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0179D-F741-A958-22F3-EAC6CFEB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Realizados e Devidas Análises – </a:t>
            </a:r>
            <a:br>
              <a:rPr lang="pt-PT" dirty="0"/>
            </a:br>
            <a:r>
              <a:rPr lang="pt-PT" dirty="0"/>
              <a:t>Teste nº9: Influência do Dano dos Gatos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C8B130-17BA-E19E-0CE1-0BAE2CF70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Dano dos Gatos: 30, 45, 60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001123-2F71-3AAC-C718-F26DC9D7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08" y="3392903"/>
            <a:ext cx="9804976" cy="11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9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9E66A-C1FB-2FE6-E3F4-8462C429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pt-PT" dirty="0"/>
              <a:t>Testes Realizados e Devidas Análises – </a:t>
            </a:r>
            <a:br>
              <a:rPr lang="pt-PT" dirty="0"/>
            </a:br>
            <a:r>
              <a:rPr lang="pt-PT" dirty="0"/>
              <a:t>Teste nº10: Dificuldade Máxima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92A19B-7B79-E7F8-0EDA-CAA873EB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pt-PT" dirty="0"/>
              <a:t>60% células de lixo;</a:t>
            </a:r>
          </a:p>
          <a:p>
            <a:r>
              <a:rPr lang="pt-PT" dirty="0"/>
              <a:t>100 obstáculos;</a:t>
            </a:r>
          </a:p>
          <a:p>
            <a:r>
              <a:rPr lang="pt-PT" dirty="0"/>
              <a:t>5 gatos que causam 60 de dano;</a:t>
            </a:r>
          </a:p>
          <a:p>
            <a:r>
              <a:rPr lang="pt-PT" dirty="0"/>
              <a:t>12 aspiradores.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3C642D-136C-7546-8C91-B675CC6A7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02" y="3817936"/>
            <a:ext cx="7832963" cy="7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5CD62-48B2-95D8-7E1C-D2FD71A0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t-PT" dirty="0"/>
              <a:t>Modelo 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C2895C-0B55-34C2-B6DC-2770A2E4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 err="1"/>
              <a:t>Ambiente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Células</a:t>
            </a:r>
            <a:r>
              <a:rPr lang="en-US" dirty="0"/>
              <a:t> de </a:t>
            </a:r>
            <a:r>
              <a:rPr lang="en-US" dirty="0" err="1"/>
              <a:t>Lixo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Obstáculos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Carregadores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Depósitos</a:t>
            </a:r>
            <a:r>
              <a:rPr lang="en-US" dirty="0"/>
              <a:t>;</a:t>
            </a:r>
          </a:p>
        </p:txBody>
      </p:sp>
      <p:pic>
        <p:nvPicPr>
          <p:cNvPr id="4" name="Marcador de Posição de Conteúdo 3" descr="Uma imagem com padrão, Saturação de cores, quadrado, captura de ecrã&#10;&#10;Descrição gerada automaticamente">
            <a:extLst>
              <a:ext uri="{FF2B5EF4-FFF2-40B4-BE49-F238E27FC236}">
                <a16:creationId xmlns:a16="http://schemas.microsoft.com/office/drawing/2014/main" id="{D5E88B19-AB70-6314-7AA6-21C15243F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875360"/>
            <a:ext cx="4602747" cy="46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2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B96AD-4B5B-E53A-89DB-C11957C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Base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5F84DC-0077-C7AA-6933-50CFA6A4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Aspiradores:</a:t>
            </a:r>
          </a:p>
          <a:p>
            <a:pPr lvl="1"/>
            <a:r>
              <a:rPr lang="pt-PT" dirty="0"/>
              <a:t>Percecionam 4 células ao seu redor;</a:t>
            </a:r>
          </a:p>
          <a:p>
            <a:pPr lvl="1"/>
            <a:r>
              <a:rPr lang="pt-PT" dirty="0"/>
              <a:t>Objetivo principal passa por recolher lixo;</a:t>
            </a:r>
          </a:p>
          <a:p>
            <a:pPr lvl="1"/>
            <a:r>
              <a:rPr lang="pt-PT" dirty="0"/>
              <a:t>Procuram depósito quando atingem limite de carga;</a:t>
            </a:r>
          </a:p>
          <a:p>
            <a:pPr lvl="1"/>
            <a:r>
              <a:rPr lang="pt-PT" dirty="0"/>
              <a:t>Procuram carregador quando atingem limite de energia;</a:t>
            </a:r>
          </a:p>
          <a:p>
            <a:pPr lvl="1"/>
            <a:r>
              <a:rPr lang="pt-PT" dirty="0"/>
              <a:t>Capaz de guardar e compartilhar localização de carregadores;</a:t>
            </a:r>
          </a:p>
          <a:p>
            <a:pPr lvl="1"/>
            <a:r>
              <a:rPr lang="pt-PT" dirty="0"/>
              <a:t>Percorrem 5 vezes a mesma direção até encontrarem o que pretendem;</a:t>
            </a:r>
          </a:p>
          <a:p>
            <a:pPr lvl="1"/>
            <a:r>
              <a:rPr lang="pt-PT" dirty="0"/>
              <a:t>Deixam de funcionar quando ficam sem energia.</a:t>
            </a:r>
          </a:p>
        </p:txBody>
      </p:sp>
      <p:pic>
        <p:nvPicPr>
          <p:cNvPr id="5" name="Imagem 4" descr="Uma imagem com file, quadrado, captura de ecrã, diagrama&#10;&#10;Descrição gerada automaticamente">
            <a:extLst>
              <a:ext uri="{FF2B5EF4-FFF2-40B4-BE49-F238E27FC236}">
                <a16:creationId xmlns:a16="http://schemas.microsoft.com/office/drawing/2014/main" id="{BB67EC8E-3CB9-8A62-08D2-C8488E0D5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162995"/>
            <a:ext cx="4567166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9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B3ED4-3AE8-29A2-7D28-33382C20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t-PT" dirty="0"/>
              <a:t>Modelo Melhorado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D45C70-F810-01B5-2E2A-E5DE57E7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Gatos:</a:t>
            </a:r>
          </a:p>
          <a:p>
            <a:pPr lvl="1"/>
            <a:r>
              <a:rPr lang="pt-PT" dirty="0"/>
              <a:t>Atacam aspiradores;</a:t>
            </a:r>
          </a:p>
          <a:p>
            <a:pPr lvl="1"/>
            <a:r>
              <a:rPr lang="pt-PT" dirty="0"/>
              <a:t>Fazem necessidades privadas no ambiente;</a:t>
            </a:r>
          </a:p>
          <a:p>
            <a:pPr lvl="1"/>
            <a:r>
              <a:rPr lang="pt-PT" dirty="0"/>
              <a:t>Podem eventualmente fazer sestas.</a:t>
            </a:r>
          </a:p>
          <a:p>
            <a:r>
              <a:rPr lang="pt-PT" dirty="0"/>
              <a:t>Aspiradores:</a:t>
            </a:r>
          </a:p>
          <a:p>
            <a:pPr lvl="1"/>
            <a:r>
              <a:rPr lang="pt-PT" dirty="0"/>
              <a:t>Parte dos aspiradores são colocados nos cantos do ambiente</a:t>
            </a:r>
          </a:p>
          <a:p>
            <a:pPr lvl="1"/>
            <a:r>
              <a:rPr lang="pt-PT" dirty="0"/>
              <a:t>Guardam e compartilham localização do depósito</a:t>
            </a:r>
          </a:p>
          <a:p>
            <a:r>
              <a:rPr lang="pt-PT" dirty="0" err="1"/>
              <a:t>Boosters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Aparecem ao longo da experiência;</a:t>
            </a:r>
          </a:p>
          <a:p>
            <a:pPr lvl="1"/>
            <a:r>
              <a:rPr lang="pt-PT" dirty="0"/>
              <a:t>Aspiradores recuperam parte da sua energia ao atravessá-los</a:t>
            </a:r>
          </a:p>
        </p:txBody>
      </p:sp>
      <p:pic>
        <p:nvPicPr>
          <p:cNvPr id="4" name="Imagem 3" descr="Uma imagem com padrão, Saturação de cores, quadrado, arte&#10;&#10;Descrição gerada automaticamente">
            <a:extLst>
              <a:ext uri="{FF2B5EF4-FFF2-40B4-BE49-F238E27FC236}">
                <a16:creationId xmlns:a16="http://schemas.microsoft.com/office/drawing/2014/main" id="{C61F69C0-08C1-942F-0F46-52D308B48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875360"/>
            <a:ext cx="4602747" cy="46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16B98-FC5F-4071-6393-6B9C018A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pt-PT" dirty="0"/>
              <a:t>Testes Realizados e Devidas Análises – Teste nº0: Ponto de Situação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65305CD0-3167-E179-C996-4CED016D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pt-PT"/>
              <a:t>30% células de lixo;</a:t>
            </a:r>
          </a:p>
          <a:p>
            <a:r>
              <a:rPr lang="pt-PT"/>
              <a:t>3 carregadores;</a:t>
            </a:r>
          </a:p>
          <a:p>
            <a:r>
              <a:rPr lang="pt-PT"/>
              <a:t>50 obstáculos</a:t>
            </a:r>
          </a:p>
          <a:p>
            <a:r>
              <a:rPr lang="pt-PT"/>
              <a:t>10 aspiradores, cada um com 200 de energia;</a:t>
            </a:r>
          </a:p>
          <a:p>
            <a:r>
              <a:rPr lang="pt-PT"/>
              <a:t>33 de capacidade de carga;</a:t>
            </a:r>
          </a:p>
          <a:p>
            <a:r>
              <a:rPr lang="pt-PT"/>
              <a:t>50 limite de energia;</a:t>
            </a:r>
          </a:p>
          <a:p>
            <a:r>
              <a:rPr lang="pt-PT"/>
              <a:t>15 </a:t>
            </a:r>
            <a:r>
              <a:rPr lang="pt-PT" i="1" err="1"/>
              <a:t>ticks</a:t>
            </a:r>
            <a:r>
              <a:rPr lang="pt-PT" i="1"/>
              <a:t> </a:t>
            </a:r>
            <a:r>
              <a:rPr lang="pt-PT"/>
              <a:t>de paragem </a:t>
            </a:r>
          </a:p>
        </p:txBody>
      </p:sp>
      <p:pic>
        <p:nvPicPr>
          <p:cNvPr id="5" name="Imagem 4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38B21C54-A426-26BE-6540-1D05D5AE1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89" y="4048918"/>
            <a:ext cx="5424112" cy="6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6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45E17-063A-366F-C18D-2391B947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Testes Realizados e Devidas Análises – </a:t>
            </a:r>
            <a:br>
              <a:rPr lang="pt-PT" dirty="0"/>
            </a:br>
            <a:r>
              <a:rPr lang="pt-PT" dirty="0"/>
              <a:t>Teste nº1: Influência do número de obstáculos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E23A2F-EAFB-4D88-EE12-777B03A9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Número de Obstáculos: 10, 30, 70.</a:t>
            </a:r>
          </a:p>
        </p:txBody>
      </p:sp>
      <p:pic>
        <p:nvPicPr>
          <p:cNvPr id="4" name="Imagem 3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4F7C24C9-E8B0-328C-2FDF-AF78C0E6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9042654" cy="11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7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9278-AC1D-1108-5A9B-35F13701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800" dirty="0"/>
              <a:t>Testes Realizados e Devidas Análises – </a:t>
            </a:r>
            <a:br>
              <a:rPr lang="pt-PT" sz="2800" dirty="0"/>
            </a:br>
            <a:r>
              <a:rPr lang="pt-PT" sz="2800" dirty="0"/>
              <a:t>Teste nº2: Influência do número de carregadores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D8280B-8966-EAA9-7494-576208D7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84477" cy="3749323"/>
          </a:xfrm>
        </p:spPr>
        <p:txBody>
          <a:bodyPr>
            <a:normAutofit/>
          </a:bodyPr>
          <a:lstStyle/>
          <a:p>
            <a:r>
              <a:rPr lang="pt-PT" dirty="0"/>
              <a:t>Número de Carregadores: 1, 3 e 5;</a:t>
            </a:r>
          </a:p>
          <a:p>
            <a:r>
              <a:rPr lang="pt-PT" dirty="0"/>
              <a:t>Número de Obstáculos: 20.</a:t>
            </a:r>
          </a:p>
          <a:p>
            <a:endParaRPr lang="pt-PT" dirty="0"/>
          </a:p>
        </p:txBody>
      </p:sp>
      <p:pic>
        <p:nvPicPr>
          <p:cNvPr id="4" name="Imagem 3" descr="Uma imagem com texto, captura de ecrã, file, Tipo de letra&#10;&#10;Descrição gerada automaticamente">
            <a:extLst>
              <a:ext uri="{FF2B5EF4-FFF2-40B4-BE49-F238E27FC236}">
                <a16:creationId xmlns:a16="http://schemas.microsoft.com/office/drawing/2014/main" id="{48B207B6-3E4D-85DB-C928-5134C07EC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4" y="3429000"/>
            <a:ext cx="9397108" cy="13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6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08D6D-4C34-883B-7A0C-D5AB83D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600" dirty="0"/>
              <a:t>Testes Realizados e Devidas Análises – </a:t>
            </a:r>
            <a:br>
              <a:rPr lang="pt-PT" sz="3600" dirty="0"/>
            </a:br>
            <a:r>
              <a:rPr lang="pt-PT" sz="3600" dirty="0"/>
              <a:t>Teste nº3: Influência da capacidade da carga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EAECF0-09D3-7DF6-B34A-537DD959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Percentagem de Lixo: 30%, 45% e 60%;</a:t>
            </a:r>
          </a:p>
          <a:p>
            <a:r>
              <a:rPr lang="pt-PT" dirty="0"/>
              <a:t>Capacidade de Carga: 50;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235B74-01C4-9AA2-714E-06B26CD02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7" y="3429000"/>
            <a:ext cx="10022750" cy="12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2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48278-FA57-AFF6-B922-320C2095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Testes Realizados e Devidas Análises – </a:t>
            </a:r>
            <a:br>
              <a:rPr lang="pt-PT" dirty="0"/>
            </a:br>
            <a:r>
              <a:rPr lang="pt-PT" dirty="0"/>
              <a:t>Teste nº4: Influência do Nível de Energia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E4CF43-CD0C-6B45-BFC1-1BF1BDE58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pt-PT" dirty="0"/>
              <a:t>Nível de Energia: 150, 200, 250;</a:t>
            </a:r>
          </a:p>
          <a:p>
            <a:r>
              <a:rPr lang="pt-PT" dirty="0"/>
              <a:t>Percentagem de Lixo: 40%.</a:t>
            </a:r>
          </a:p>
        </p:txBody>
      </p:sp>
      <p:pic>
        <p:nvPicPr>
          <p:cNvPr id="4" name="Imagem 3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FE134E06-5BF2-A7E0-8CD5-C2758F5C8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2" y="3429000"/>
            <a:ext cx="10359210" cy="13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23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489</Words>
  <Application>Microsoft Office PowerPoint</Application>
  <PresentationFormat>Ecrã Panorâmico</PresentationFormat>
  <Paragraphs>71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Trabalho Prático nº1 Agentes Racionais</vt:lpstr>
      <vt:lpstr>Modelo Base</vt:lpstr>
      <vt:lpstr>Modelo Base</vt:lpstr>
      <vt:lpstr>Modelo Melhorado</vt:lpstr>
      <vt:lpstr>Testes Realizados e Devidas Análises – Teste nº0: Ponto de Situação</vt:lpstr>
      <vt:lpstr>Testes Realizados e Devidas Análises –  Teste nº1: Influência do número de obstáculos</vt:lpstr>
      <vt:lpstr>Testes Realizados e Devidas Análises –  Teste nº2: Influência do número de carregadores</vt:lpstr>
      <vt:lpstr>Testes Realizados e Devidas Análises –  Teste nº3: Influência da capacidade da carga</vt:lpstr>
      <vt:lpstr>Testes Realizados e Devidas Análises –  Teste nº4: Influência do Nível de Energia</vt:lpstr>
      <vt:lpstr>Testes Realizados e Devidas Análises –  Teste nº5: Influência do nº de Aspiradores</vt:lpstr>
      <vt:lpstr>c</vt:lpstr>
      <vt:lpstr>Testes Realizados e Devidas Análises –  Teste nº7: Influência dos boosters </vt:lpstr>
      <vt:lpstr>Testes Realizados e Devidas Análises –  Teste nº8: Influência dos Gatos</vt:lpstr>
      <vt:lpstr>Testes Realizados e Devidas Análises –  Teste nº9: Influência do Dano dos Gatos</vt:lpstr>
      <vt:lpstr>Testes Realizados e Devidas Análises –  Teste nº10: Dificuldade Máxima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Pessoa</dc:creator>
  <cp:lastModifiedBy>Rodrigo Pessoa</cp:lastModifiedBy>
  <cp:revision>1</cp:revision>
  <dcterms:created xsi:type="dcterms:W3CDTF">2024-10-21T01:50:06Z</dcterms:created>
  <dcterms:modified xsi:type="dcterms:W3CDTF">2024-10-21T02:22:11Z</dcterms:modified>
</cp:coreProperties>
</file>