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321" r:id="rId2"/>
    <p:sldId id="323" r:id="rId3"/>
    <p:sldId id="322" r:id="rId4"/>
    <p:sldId id="325" r:id="rId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7"/>
      <p:bold r:id="rId8"/>
      <p:italic r:id="rId9"/>
      <p:boldItalic r:id="rId10"/>
    </p:embeddedFont>
    <p:embeddedFont>
      <p:font typeface="Barlow Light" panose="00000400000000000000" pitchFamily="2" charset="0"/>
      <p:regular r:id="rId11"/>
      <p:bold r:id="rId12"/>
      <p:italic r:id="rId13"/>
      <p:boldItalic r:id="rId14"/>
    </p:embeddedFont>
    <p:embeddedFont>
      <p:font typeface="Raleway Th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468D7"/>
    <a:srgbClr val="F2F2F2"/>
    <a:srgbClr val="073042"/>
    <a:srgbClr val="504B3A"/>
    <a:srgbClr val="F86734"/>
    <a:srgbClr val="EFF7CF"/>
    <a:srgbClr val="3A5040"/>
    <a:srgbClr val="32DE84"/>
    <a:srgbClr val="00B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55" autoAdjust="0"/>
  </p:normalViewPr>
  <p:slideViewPr>
    <p:cSldViewPr snapToGrid="0">
      <p:cViewPr varScale="1">
        <p:scale>
          <a:sx n="63" d="100"/>
          <a:sy n="63" d="100"/>
        </p:scale>
        <p:origin x="1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89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69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B7814194-A575-D08D-B96E-C40FDDC76E5D}"/>
              </a:ext>
            </a:extLst>
          </p:cNvPr>
          <p:cNvSpPr/>
          <p:nvPr userDrawn="1"/>
        </p:nvSpPr>
        <p:spPr>
          <a:xfrm rot="16200000">
            <a:off x="8698460" y="4700963"/>
            <a:ext cx="358029" cy="49821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4358" y="4614716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" name="Flowchart: Extract 1">
            <a:extLst>
              <a:ext uri="{FF2B5EF4-FFF2-40B4-BE49-F238E27FC236}">
                <a16:creationId xmlns:a16="http://schemas.microsoft.com/office/drawing/2014/main" id="{2FF2F4CA-B323-D1D3-81E9-FD09ED080207}"/>
              </a:ext>
            </a:extLst>
          </p:cNvPr>
          <p:cNvSpPr/>
          <p:nvPr userDrawn="1"/>
        </p:nvSpPr>
        <p:spPr>
          <a:xfrm rot="5400000">
            <a:off x="-100352" y="730185"/>
            <a:ext cx="468601" cy="246130"/>
          </a:xfrm>
          <a:prstGeom prst="flowChartExtract">
            <a:avLst/>
          </a:prstGeom>
          <a:solidFill>
            <a:srgbClr val="073042"/>
          </a:solidFill>
          <a:ln>
            <a:solidFill>
              <a:srgbClr val="073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>
                <a:solidFill>
                  <a:schemeClr val="tx1"/>
                </a:solidFill>
              </a:defRPr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7304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lutter.github.io/samples/material_3.html" TargetMode="External"/><Relationship Id="rId4" Type="http://schemas.openxmlformats.org/officeDocument/2006/relationships/hyperlink" Target="https://m3.material.io/get-star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widgets-librar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david20/Flutter2023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labs.developers.google.com/codelabs/flutter-codelab-first#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arlow" panose="00000500000000000000" pitchFamily="2" charset="0"/>
              </a:rPr>
              <a:t>1</a:t>
            </a:fld>
            <a:endParaRPr lang="en" dirty="0">
              <a:latin typeface="Barlow" panose="000005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1725"/>
            <a:ext cx="6236208" cy="1082700"/>
          </a:xfrm>
        </p:spPr>
        <p:txBody>
          <a:bodyPr/>
          <a:lstStyle/>
          <a:p>
            <a:r>
              <a:rPr lang="en-IN" dirty="0">
                <a:latin typeface="Raleway Thin" pitchFamily="2" charset="0"/>
              </a:rPr>
              <a:t>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E37C7-F234-708C-46B6-A97216FA2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184" y="1415415"/>
            <a:ext cx="3138624" cy="23126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38D5E1-7242-0F3A-B1D5-AA0A9341F1D9}"/>
              </a:ext>
            </a:extLst>
          </p:cNvPr>
          <p:cNvSpPr txBox="1"/>
          <p:nvPr/>
        </p:nvSpPr>
        <p:spPr>
          <a:xfrm>
            <a:off x="457200" y="1209755"/>
            <a:ext cx="5151120" cy="263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b="1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Material Design</a:t>
            </a:r>
          </a:p>
          <a:p>
            <a:pPr algn="just" fontAlgn="base">
              <a:lnSpc>
                <a:spcPct val="150000"/>
              </a:lnSpc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Material 3 is the latest version of Google’s open-source design system. Design and build beautiful, usable products with Material 3.</a:t>
            </a:r>
          </a:p>
          <a:p>
            <a:pPr algn="just" fontAlgn="base">
              <a:lnSpc>
                <a:spcPct val="150000"/>
              </a:lnSpc>
            </a:pPr>
            <a:r>
              <a:rPr lang="en-IN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  <a:hlinkClick r:id="rId4"/>
              </a:rPr>
              <a:t>https://m3.material.io/get-started</a:t>
            </a:r>
            <a:endParaRPr lang="en-IN" dirty="0">
              <a:solidFill>
                <a:srgbClr val="3A5040"/>
              </a:solidFill>
              <a:latin typeface="Barlow" panose="00000500000000000000" pitchFamily="2" charset="0"/>
              <a:sym typeface="Barlow Light"/>
            </a:endParaRPr>
          </a:p>
          <a:p>
            <a:pPr algn="just" fontAlgn="base">
              <a:lnSpc>
                <a:spcPct val="150000"/>
              </a:lnSpc>
            </a:pPr>
            <a:r>
              <a:rPr lang="en-IN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Showcase App</a:t>
            </a:r>
          </a:p>
          <a:p>
            <a:pPr algn="just" fontAlgn="base">
              <a:lnSpc>
                <a:spcPct val="150000"/>
              </a:lnSpc>
            </a:pPr>
            <a:r>
              <a:rPr lang="en-IN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  <a:hlinkClick r:id="rId5"/>
              </a:rPr>
              <a:t>https://flutter.github.io/samples/material_3.html</a:t>
            </a:r>
            <a:r>
              <a:rPr lang="en-IN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  </a:t>
            </a:r>
          </a:p>
          <a:p>
            <a:pPr algn="just" fontAlgn="base">
              <a:lnSpc>
                <a:spcPct val="150000"/>
              </a:lnSpc>
            </a:pPr>
            <a:endParaRPr lang="en-US" b="0" i="0" dirty="0">
              <a:solidFill>
                <a:srgbClr val="1F1F1F"/>
              </a:solidFill>
              <a:effectLst/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4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236208" cy="1082700"/>
          </a:xfrm>
        </p:spPr>
        <p:txBody>
          <a:bodyPr/>
          <a:lstStyle/>
          <a:p>
            <a:r>
              <a:rPr lang="en-IN" dirty="0"/>
              <a:t>Flutter Widgets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0D0492-8A92-CF2C-405A-2BACDAED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31870"/>
            <a:ext cx="4526280" cy="2679000"/>
          </a:xfrm>
        </p:spPr>
        <p:txBody>
          <a:bodyPr/>
          <a:lstStyle/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MaterialApp</a:t>
            </a:r>
            <a:endParaRPr lang="en-US" dirty="0">
              <a:solidFill>
                <a:srgbClr val="3A5040"/>
              </a:solidFill>
              <a:latin typeface="Barlow" panose="00000500000000000000" pitchFamily="2" charset="0"/>
            </a:endParaRPr>
          </a:p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Text</a:t>
            </a:r>
          </a:p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Center</a:t>
            </a:r>
          </a:p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Scaffold</a:t>
            </a: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AppBar</a:t>
            </a:r>
            <a:endParaRPr lang="en-US" dirty="0">
              <a:solidFill>
                <a:srgbClr val="3A5040"/>
              </a:solidFill>
              <a:latin typeface="Barlow" panose="00000500000000000000" pitchFamily="2" charset="0"/>
            </a:endParaRPr>
          </a:p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Image, </a:t>
            </a: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NetworkImage</a:t>
            </a: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, </a:t>
            </a: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AssetImage</a:t>
            </a:r>
            <a:endParaRPr lang="en-US" dirty="0">
              <a:solidFill>
                <a:srgbClr val="3A5040"/>
              </a:solidFill>
              <a:latin typeface="Barlow" panose="00000500000000000000" pitchFamily="2" charset="0"/>
            </a:endParaRPr>
          </a:p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Container</a:t>
            </a:r>
          </a:p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Row, Column</a:t>
            </a:r>
          </a:p>
          <a:p>
            <a:pPr marL="114300" indent="0">
              <a:buClr>
                <a:srgbClr val="F86734"/>
              </a:buClr>
              <a:buNone/>
            </a:pPr>
            <a:r>
              <a:rPr lang="en-IN" i="0" dirty="0">
                <a:solidFill>
                  <a:srgbClr val="202124"/>
                </a:solidFill>
                <a:effectLst/>
                <a:latin typeface="Barlow" panose="00000500000000000000" pitchFamily="2" charset="0"/>
              </a:rPr>
              <a:t>	</a:t>
            </a:r>
          </a:p>
          <a:p>
            <a:pPr>
              <a:buClr>
                <a:srgbClr val="F86734"/>
              </a:buClr>
            </a:pPr>
            <a:endParaRPr lang="en-IN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828F8-5E4D-DEB4-6CD0-5CD2C0B1F4E6}"/>
              </a:ext>
            </a:extLst>
          </p:cNvPr>
          <p:cNvSpPr txBox="1"/>
          <p:nvPr/>
        </p:nvSpPr>
        <p:spPr>
          <a:xfrm>
            <a:off x="588264" y="4537900"/>
            <a:ext cx="5974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rlow" panose="00000500000000000000" pitchFamily="2" charset="0"/>
                <a:hlinkClick r:id="rId3"/>
              </a:rPr>
              <a:t>https://docs.flutter.dev/ui/widgets</a:t>
            </a:r>
          </a:p>
          <a:p>
            <a:r>
              <a:rPr lang="en-IN" dirty="0">
                <a:latin typeface="Barlow" panose="00000500000000000000" pitchFamily="2" charset="0"/>
                <a:hlinkClick r:id="rId3"/>
              </a:rPr>
              <a:t>https://api.flutter.dev/flutter/widgets/widgets-library.html</a:t>
            </a:r>
            <a:r>
              <a:rPr lang="en-IN" dirty="0">
                <a:latin typeface="Barlow" panose="00000500000000000000" pitchFamily="2" charset="0"/>
              </a:rPr>
              <a:t>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9887949-3603-B6E6-81C7-DD333995B464}"/>
              </a:ext>
            </a:extLst>
          </p:cNvPr>
          <p:cNvSpPr txBox="1">
            <a:spLocks/>
          </p:cNvSpPr>
          <p:nvPr/>
        </p:nvSpPr>
        <p:spPr>
          <a:xfrm>
            <a:off x="4617720" y="1431870"/>
            <a:ext cx="452628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Card</a:t>
            </a: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SizedBox</a:t>
            </a:r>
            <a:endParaRPr lang="en-US" dirty="0">
              <a:solidFill>
                <a:srgbClr val="3A5040"/>
              </a:solidFill>
              <a:latin typeface="Barlow" panose="00000500000000000000" pitchFamily="2" charset="0"/>
            </a:endParaRP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CircleAvatar</a:t>
            </a:r>
            <a:endParaRPr lang="en-US" dirty="0">
              <a:solidFill>
                <a:srgbClr val="3A5040"/>
              </a:solidFill>
              <a:latin typeface="Barlow" panose="00000500000000000000" pitchFamily="2" charset="0"/>
            </a:endParaRP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ListTile</a:t>
            </a:r>
            <a:endParaRPr lang="en-US" dirty="0">
              <a:solidFill>
                <a:srgbClr val="3A5040"/>
              </a:solidFill>
              <a:latin typeface="Barlow" panose="00000500000000000000" pitchFamily="2" charset="0"/>
            </a:endParaRPr>
          </a:p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Icon</a:t>
            </a:r>
            <a:r>
              <a:rPr lang="en-IN" dirty="0">
                <a:solidFill>
                  <a:srgbClr val="202124"/>
                </a:solidFill>
                <a:latin typeface="Barlow" panose="00000500000000000000" pitchFamily="2" charset="0"/>
              </a:rPr>
              <a:t>	</a:t>
            </a:r>
          </a:p>
          <a:p>
            <a:pPr>
              <a:buClr>
                <a:srgbClr val="F86734"/>
              </a:buClr>
            </a:pPr>
            <a:endParaRPr lang="en-IN" dirty="0">
              <a:latin typeface="Barlow" panose="00000500000000000000" pitchFamily="2" charset="0"/>
            </a:endParaRP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BDB9962E-074F-E115-1F43-DCD78A25B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936" y="860086"/>
            <a:ext cx="1828800" cy="396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F1220-CFF2-9779-4E10-E34D7037E682}"/>
              </a:ext>
            </a:extLst>
          </p:cNvPr>
          <p:cNvSpPr txBox="1"/>
          <p:nvPr/>
        </p:nvSpPr>
        <p:spPr>
          <a:xfrm>
            <a:off x="2976372" y="4055015"/>
            <a:ext cx="460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https://github.com/rodavid20/Flutter2023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70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236208" cy="1082700"/>
          </a:xfrm>
        </p:spPr>
        <p:txBody>
          <a:bodyPr/>
          <a:lstStyle/>
          <a:p>
            <a:r>
              <a:rPr lang="en-IN" dirty="0"/>
              <a:t>Flutter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2FC77-D49D-CCE9-1E6D-31CC2B855290}"/>
              </a:ext>
            </a:extLst>
          </p:cNvPr>
          <p:cNvSpPr txBox="1"/>
          <p:nvPr/>
        </p:nvSpPr>
        <p:spPr>
          <a:xfrm>
            <a:off x="457200" y="1380523"/>
            <a:ext cx="66446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rlow" panose="00000500000000000000" pitchFamily="2" charset="0"/>
                <a:hlinkClick r:id="rId2"/>
              </a:rPr>
              <a:t>https://www.appicon.co/</a:t>
            </a:r>
          </a:p>
          <a:p>
            <a:endParaRPr lang="en-IN" dirty="0">
              <a:latin typeface="Barlow" panose="00000500000000000000" pitchFamily="2" charset="0"/>
              <a:hlinkClick r:id="rId2"/>
            </a:endParaRPr>
          </a:p>
          <a:p>
            <a:r>
              <a:rPr lang="en-IN" dirty="0">
                <a:latin typeface="Barlow" panose="00000500000000000000" pitchFamily="2" charset="0"/>
                <a:hlinkClick r:id="rId2"/>
              </a:rPr>
              <a:t>https://pub.dev/</a:t>
            </a:r>
          </a:p>
          <a:p>
            <a:endParaRPr lang="en-IN" dirty="0">
              <a:latin typeface="Barlow" panose="00000500000000000000" pitchFamily="2" charset="0"/>
              <a:hlinkClick r:id="rId2"/>
            </a:endParaRPr>
          </a:p>
          <a:p>
            <a:r>
              <a:rPr lang="en-IN" dirty="0">
                <a:latin typeface="Barlow" panose="00000500000000000000" pitchFamily="2" charset="0"/>
                <a:hlinkClick r:id="rId2"/>
              </a:rPr>
              <a:t>https://codelabs.developers.google.com/codelabs/flutter-codelab-first#0</a:t>
            </a:r>
            <a:r>
              <a:rPr lang="en-IN" dirty="0">
                <a:latin typeface="Barlow" panose="00000500000000000000" pitchFamily="2" charset="0"/>
              </a:rPr>
              <a:t>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BFCB4A5-F150-2FD1-2D56-1606EC210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285" y="566412"/>
            <a:ext cx="1831073" cy="39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236208" cy="1082700"/>
          </a:xfrm>
        </p:spPr>
        <p:txBody>
          <a:bodyPr/>
          <a:lstStyle/>
          <a:p>
            <a:r>
              <a:rPr lang="en-IN" dirty="0"/>
              <a:t>Tutorial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8A007-B6FB-AB8A-1365-219F18BB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741" y="68975"/>
            <a:ext cx="2878299" cy="50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6126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147</Words>
  <Application>Microsoft Office PowerPoint</Application>
  <PresentationFormat>On-screen Show (16:9)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Raleway Thin</vt:lpstr>
      <vt:lpstr>Barlow</vt:lpstr>
      <vt:lpstr>Barlow Light</vt:lpstr>
      <vt:lpstr>Arial</vt:lpstr>
      <vt:lpstr>Gaoler template</vt:lpstr>
      <vt:lpstr>Flutter</vt:lpstr>
      <vt:lpstr>Flutter Widgets </vt:lpstr>
      <vt:lpstr>Flutter</vt:lpstr>
      <vt:lpstr>Tutorial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 Installation</dc:title>
  <cp:lastModifiedBy>Roshan David Jathanna [MAHE-MIT]</cp:lastModifiedBy>
  <cp:revision>155</cp:revision>
  <dcterms:modified xsi:type="dcterms:W3CDTF">2023-10-03T06:30:49Z</dcterms:modified>
</cp:coreProperties>
</file>