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1B393-B152-4471-91BA-D2C069C1F034}" v="11" dt="2020-11-28T21:12:47.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CFF1B393-B152-4471-91BA-D2C069C1F034}"/>
    <pc:docChg chg="undo redo custSel mod addSld modSld">
      <pc:chgData name="Roger Burek-Bors" userId="52318fc02a824a34" providerId="LiveId" clId="{CFF1B393-B152-4471-91BA-D2C069C1F034}" dt="2020-11-28T21:15:42.634" v="805" actId="313"/>
      <pc:docMkLst>
        <pc:docMk/>
      </pc:docMkLst>
      <pc:sldChg chg="modSp new mod">
        <pc:chgData name="Roger Burek-Bors" userId="52318fc02a824a34" providerId="LiveId" clId="{CFF1B393-B152-4471-91BA-D2C069C1F034}" dt="2020-11-28T21:09:22.709" v="468" actId="20577"/>
        <pc:sldMkLst>
          <pc:docMk/>
          <pc:sldMk cId="529704320" sldId="256"/>
        </pc:sldMkLst>
        <pc:spChg chg="mod">
          <ac:chgData name="Roger Burek-Bors" userId="52318fc02a824a34" providerId="LiveId" clId="{CFF1B393-B152-4471-91BA-D2C069C1F034}" dt="2020-11-28T20:52:54.075" v="4" actId="27636"/>
          <ac:spMkLst>
            <pc:docMk/>
            <pc:sldMk cId="529704320" sldId="256"/>
            <ac:spMk id="2" creationId="{4F748E91-4164-42FF-957F-E49D03790AF0}"/>
          </ac:spMkLst>
        </pc:spChg>
        <pc:spChg chg="mod">
          <ac:chgData name="Roger Burek-Bors" userId="52318fc02a824a34" providerId="LiveId" clId="{CFF1B393-B152-4471-91BA-D2C069C1F034}" dt="2020-11-28T21:09:22.709" v="468" actId="20577"/>
          <ac:spMkLst>
            <pc:docMk/>
            <pc:sldMk cId="529704320" sldId="256"/>
            <ac:spMk id="3" creationId="{86A9BABB-CC20-4863-BDFB-285CC0CF8838}"/>
          </ac:spMkLst>
        </pc:spChg>
      </pc:sldChg>
      <pc:sldChg chg="modSp new mod">
        <pc:chgData name="Roger Burek-Bors" userId="52318fc02a824a34" providerId="LiveId" clId="{CFF1B393-B152-4471-91BA-D2C069C1F034}" dt="2020-11-28T20:57:21.188" v="115"/>
        <pc:sldMkLst>
          <pc:docMk/>
          <pc:sldMk cId="1848149025" sldId="257"/>
        </pc:sldMkLst>
        <pc:spChg chg="mod">
          <ac:chgData name="Roger Burek-Bors" userId="52318fc02a824a34" providerId="LiveId" clId="{CFF1B393-B152-4471-91BA-D2C069C1F034}" dt="2020-11-28T20:57:21.188" v="115"/>
          <ac:spMkLst>
            <pc:docMk/>
            <pc:sldMk cId="1848149025" sldId="257"/>
            <ac:spMk id="2" creationId="{512B168A-A43C-4BCB-BB91-6FC80AAD1A5C}"/>
          </ac:spMkLst>
        </pc:spChg>
        <pc:spChg chg="mod">
          <ac:chgData name="Roger Burek-Bors" userId="52318fc02a824a34" providerId="LiveId" clId="{CFF1B393-B152-4471-91BA-D2C069C1F034}" dt="2020-11-28T20:55:10.144" v="92" actId="20577"/>
          <ac:spMkLst>
            <pc:docMk/>
            <pc:sldMk cId="1848149025" sldId="257"/>
            <ac:spMk id="3" creationId="{9BCC814A-F417-4241-BB77-450324D1E841}"/>
          </ac:spMkLst>
        </pc:spChg>
      </pc:sldChg>
      <pc:sldChg chg="addSp delSp modSp new mod">
        <pc:chgData name="Roger Burek-Bors" userId="52318fc02a824a34" providerId="LiveId" clId="{CFF1B393-B152-4471-91BA-D2C069C1F034}" dt="2020-11-28T20:57:01.123" v="112" actId="1076"/>
        <pc:sldMkLst>
          <pc:docMk/>
          <pc:sldMk cId="1744119405" sldId="258"/>
        </pc:sldMkLst>
        <pc:spChg chg="mod">
          <ac:chgData name="Roger Burek-Bors" userId="52318fc02a824a34" providerId="LiveId" clId="{CFF1B393-B152-4471-91BA-D2C069C1F034}" dt="2020-11-28T20:55:31.187" v="105" actId="20577"/>
          <ac:spMkLst>
            <pc:docMk/>
            <pc:sldMk cId="1744119405" sldId="258"/>
            <ac:spMk id="2" creationId="{038A3548-809D-4608-98A8-8F64AD5D691A}"/>
          </ac:spMkLst>
        </pc:spChg>
        <pc:spChg chg="del">
          <ac:chgData name="Roger Burek-Bors" userId="52318fc02a824a34" providerId="LiveId" clId="{CFF1B393-B152-4471-91BA-D2C069C1F034}" dt="2020-11-28T20:56:11.467" v="106" actId="931"/>
          <ac:spMkLst>
            <pc:docMk/>
            <pc:sldMk cId="1744119405" sldId="258"/>
            <ac:spMk id="3" creationId="{A56B7154-12B2-408F-90F8-068B44152ED8}"/>
          </ac:spMkLst>
        </pc:spChg>
        <pc:spChg chg="add mod">
          <ac:chgData name="Roger Burek-Bors" userId="52318fc02a824a34" providerId="LiveId" clId="{CFF1B393-B152-4471-91BA-D2C069C1F034}" dt="2020-11-28T20:56:22.610" v="109" actId="1076"/>
          <ac:spMkLst>
            <pc:docMk/>
            <pc:sldMk cId="1744119405" sldId="258"/>
            <ac:spMk id="7" creationId="{8B0E522F-4A02-4C8A-AF5B-32A5DF665A77}"/>
          </ac:spMkLst>
        </pc:spChg>
        <pc:picChg chg="add mod">
          <ac:chgData name="Roger Burek-Bors" userId="52318fc02a824a34" providerId="LiveId" clId="{CFF1B393-B152-4471-91BA-D2C069C1F034}" dt="2020-11-28T20:57:01.123" v="112" actId="1076"/>
          <ac:picMkLst>
            <pc:docMk/>
            <pc:sldMk cId="1744119405" sldId="258"/>
            <ac:picMk id="5" creationId="{1AE17DCE-B842-4E46-818C-37E408886870}"/>
          </ac:picMkLst>
        </pc:picChg>
      </pc:sldChg>
      <pc:sldChg chg="addSp delSp modSp new mod setBg">
        <pc:chgData name="Roger Burek-Bors" userId="52318fc02a824a34" providerId="LiveId" clId="{CFF1B393-B152-4471-91BA-D2C069C1F034}" dt="2020-11-28T21:00:25.448" v="215" actId="1076"/>
        <pc:sldMkLst>
          <pc:docMk/>
          <pc:sldMk cId="177112293" sldId="259"/>
        </pc:sldMkLst>
        <pc:spChg chg="mod">
          <ac:chgData name="Roger Burek-Bors" userId="52318fc02a824a34" providerId="LiveId" clId="{CFF1B393-B152-4471-91BA-D2C069C1F034}" dt="2020-11-28T21:00:04.044" v="209" actId="26606"/>
          <ac:spMkLst>
            <pc:docMk/>
            <pc:sldMk cId="177112293" sldId="259"/>
            <ac:spMk id="2" creationId="{8C12C39F-2FBF-46F3-9EAC-E0A03AB83CD3}"/>
          </ac:spMkLst>
        </pc:spChg>
        <pc:spChg chg="mod ord">
          <ac:chgData name="Roger Burek-Bors" userId="52318fc02a824a34" providerId="LiveId" clId="{CFF1B393-B152-4471-91BA-D2C069C1F034}" dt="2020-11-28T21:00:17.756" v="214" actId="20577"/>
          <ac:spMkLst>
            <pc:docMk/>
            <pc:sldMk cId="177112293" sldId="259"/>
            <ac:spMk id="3" creationId="{BDC59417-1252-4DD5-ABBB-9B7BCEA421C6}"/>
          </ac:spMkLst>
        </pc:spChg>
        <pc:spChg chg="add del">
          <ac:chgData name="Roger Burek-Bors" userId="52318fc02a824a34" providerId="LiveId" clId="{CFF1B393-B152-4471-91BA-D2C069C1F034}" dt="2020-11-28T20:59:26.884" v="197" actId="26606"/>
          <ac:spMkLst>
            <pc:docMk/>
            <pc:sldMk cId="177112293" sldId="259"/>
            <ac:spMk id="10" creationId="{8FC9BE17-9A7B-462D-AE50-3D8777387304}"/>
          </ac:spMkLst>
        </pc:spChg>
        <pc:spChg chg="add del">
          <ac:chgData name="Roger Burek-Bors" userId="52318fc02a824a34" providerId="LiveId" clId="{CFF1B393-B152-4471-91BA-D2C069C1F034}" dt="2020-11-28T20:59:26.884" v="197" actId="26606"/>
          <ac:spMkLst>
            <pc:docMk/>
            <pc:sldMk cId="177112293" sldId="259"/>
            <ac:spMk id="12" creationId="{3EBE8569-6AEC-4B8C-8D53-2DE337CDBA65}"/>
          </ac:spMkLst>
        </pc:spChg>
        <pc:spChg chg="add del">
          <ac:chgData name="Roger Burek-Bors" userId="52318fc02a824a34" providerId="LiveId" clId="{CFF1B393-B152-4471-91BA-D2C069C1F034}" dt="2020-11-28T20:59:26.884" v="197" actId="26606"/>
          <ac:spMkLst>
            <pc:docMk/>
            <pc:sldMk cId="177112293" sldId="259"/>
            <ac:spMk id="14" creationId="{55D4142C-5077-457F-A6AD-3FECFDB39685}"/>
          </ac:spMkLst>
        </pc:spChg>
        <pc:spChg chg="add del">
          <ac:chgData name="Roger Burek-Bors" userId="52318fc02a824a34" providerId="LiveId" clId="{CFF1B393-B152-4471-91BA-D2C069C1F034}" dt="2020-11-28T20:59:26.884" v="197" actId="26606"/>
          <ac:spMkLst>
            <pc:docMk/>
            <pc:sldMk cId="177112293" sldId="259"/>
            <ac:spMk id="16" creationId="{7A5F0580-5EE9-419F-96EE-B6529EF6E7D0}"/>
          </ac:spMkLst>
        </pc:spChg>
        <pc:spChg chg="add del">
          <ac:chgData name="Roger Burek-Bors" userId="52318fc02a824a34" providerId="LiveId" clId="{CFF1B393-B152-4471-91BA-D2C069C1F034}" dt="2020-11-28T21:00:04.044" v="209" actId="26606"/>
          <ac:spMkLst>
            <pc:docMk/>
            <pc:sldMk cId="177112293" sldId="259"/>
            <ac:spMk id="18" creationId="{D1A4588A-55D5-49B8-BE41-54ACDCFF2C17}"/>
          </ac:spMkLst>
        </pc:spChg>
        <pc:spChg chg="add del">
          <ac:chgData name="Roger Burek-Bors" userId="52318fc02a824a34" providerId="LiveId" clId="{CFF1B393-B152-4471-91BA-D2C069C1F034}" dt="2020-11-28T21:00:04.044" v="209" actId="26606"/>
          <ac:spMkLst>
            <pc:docMk/>
            <pc:sldMk cId="177112293" sldId="259"/>
            <ac:spMk id="19" creationId="{F97E7EA2-EDCD-47E9-81BC-415C606D1B58}"/>
          </ac:spMkLst>
        </pc:spChg>
        <pc:spChg chg="add del">
          <ac:chgData name="Roger Burek-Bors" userId="52318fc02a824a34" providerId="LiveId" clId="{CFF1B393-B152-4471-91BA-D2C069C1F034}" dt="2020-11-28T20:59:48.760" v="204" actId="26606"/>
          <ac:spMkLst>
            <pc:docMk/>
            <pc:sldMk cId="177112293" sldId="259"/>
            <ac:spMk id="24" creationId="{73C994B4-9721-4148-9EEC-6793CECDE8DD}"/>
          </ac:spMkLst>
        </pc:spChg>
        <pc:spChg chg="add del">
          <ac:chgData name="Roger Burek-Bors" userId="52318fc02a824a34" providerId="LiveId" clId="{CFF1B393-B152-4471-91BA-D2C069C1F034}" dt="2020-11-28T20:59:48.760" v="204" actId="26606"/>
          <ac:spMkLst>
            <pc:docMk/>
            <pc:sldMk cId="177112293" sldId="259"/>
            <ac:spMk id="26" creationId="{F9D95E49-763A-4886-B038-82F734740554}"/>
          </ac:spMkLst>
        </pc:spChg>
        <pc:spChg chg="add del">
          <ac:chgData name="Roger Burek-Bors" userId="52318fc02a824a34" providerId="LiveId" clId="{CFF1B393-B152-4471-91BA-D2C069C1F034}" dt="2020-11-28T20:59:48.760" v="204" actId="26606"/>
          <ac:spMkLst>
            <pc:docMk/>
            <pc:sldMk cId="177112293" sldId="259"/>
            <ac:spMk id="28" creationId="{7072C7DA-0D16-473C-B416-D84445D8A1AD}"/>
          </ac:spMkLst>
        </pc:spChg>
        <pc:spChg chg="add del">
          <ac:chgData name="Roger Burek-Bors" userId="52318fc02a824a34" providerId="LiveId" clId="{CFF1B393-B152-4471-91BA-D2C069C1F034}" dt="2020-11-28T20:59:48.760" v="204" actId="26606"/>
          <ac:spMkLst>
            <pc:docMk/>
            <pc:sldMk cId="177112293" sldId="259"/>
            <ac:spMk id="30" creationId="{79712DE8-94E0-4F45-81D9-37AF7A32F4D6}"/>
          </ac:spMkLst>
        </pc:spChg>
        <pc:spChg chg="add del">
          <ac:chgData name="Roger Burek-Bors" userId="52318fc02a824a34" providerId="LiveId" clId="{CFF1B393-B152-4471-91BA-D2C069C1F034}" dt="2020-11-28T20:59:59.521" v="206" actId="26606"/>
          <ac:spMkLst>
            <pc:docMk/>
            <pc:sldMk cId="177112293" sldId="259"/>
            <ac:spMk id="36" creationId="{8CB5D2D7-DF65-4E86-BFBA-FFB9B5ACEB64}"/>
          </ac:spMkLst>
        </pc:spChg>
        <pc:spChg chg="add del">
          <ac:chgData name="Roger Burek-Bors" userId="52318fc02a824a34" providerId="LiveId" clId="{CFF1B393-B152-4471-91BA-D2C069C1F034}" dt="2020-11-28T20:59:59.521" v="206" actId="26606"/>
          <ac:spMkLst>
            <pc:docMk/>
            <pc:sldMk cId="177112293" sldId="259"/>
            <ac:spMk id="37" creationId="{AAAE94E3-A7DB-4868-B1E3-E49703488BBC}"/>
          </ac:spMkLst>
        </pc:spChg>
        <pc:spChg chg="add del">
          <ac:chgData name="Roger Burek-Bors" userId="52318fc02a824a34" providerId="LiveId" clId="{CFF1B393-B152-4471-91BA-D2C069C1F034}" dt="2020-11-28T20:59:59.521" v="206" actId="26606"/>
          <ac:spMkLst>
            <pc:docMk/>
            <pc:sldMk cId="177112293" sldId="259"/>
            <ac:spMk id="40" creationId="{3873B707-463F-40B0-8227-E8CC6C67EB25}"/>
          </ac:spMkLst>
        </pc:spChg>
        <pc:spChg chg="add del">
          <ac:chgData name="Roger Burek-Bors" userId="52318fc02a824a34" providerId="LiveId" clId="{CFF1B393-B152-4471-91BA-D2C069C1F034}" dt="2020-11-28T20:59:59.521" v="206" actId="26606"/>
          <ac:spMkLst>
            <pc:docMk/>
            <pc:sldMk cId="177112293" sldId="259"/>
            <ac:spMk id="41" creationId="{C13237C8-E62C-4F0D-A318-BD6FB6C2D138}"/>
          </ac:spMkLst>
        </pc:spChg>
        <pc:spChg chg="add del">
          <ac:chgData name="Roger Burek-Bors" userId="52318fc02a824a34" providerId="LiveId" clId="{CFF1B393-B152-4471-91BA-D2C069C1F034}" dt="2020-11-28T20:59:59.521" v="206" actId="26606"/>
          <ac:spMkLst>
            <pc:docMk/>
            <pc:sldMk cId="177112293" sldId="259"/>
            <ac:spMk id="42" creationId="{19C9EAEA-39D0-4B0E-A0EB-51E7B26740B1}"/>
          </ac:spMkLst>
        </pc:spChg>
        <pc:spChg chg="add del">
          <ac:chgData name="Roger Burek-Bors" userId="52318fc02a824a34" providerId="LiveId" clId="{CFF1B393-B152-4471-91BA-D2C069C1F034}" dt="2020-11-28T21:00:04.023" v="208" actId="26606"/>
          <ac:spMkLst>
            <pc:docMk/>
            <pc:sldMk cId="177112293" sldId="259"/>
            <ac:spMk id="44" creationId="{1022CA72-2A63-428F-B586-37BA5AB6D265}"/>
          </ac:spMkLst>
        </pc:spChg>
        <pc:spChg chg="add del">
          <ac:chgData name="Roger Burek-Bors" userId="52318fc02a824a34" providerId="LiveId" clId="{CFF1B393-B152-4471-91BA-D2C069C1F034}" dt="2020-11-28T21:00:04.023" v="208" actId="26606"/>
          <ac:spMkLst>
            <pc:docMk/>
            <pc:sldMk cId="177112293" sldId="259"/>
            <ac:spMk id="45" creationId="{95C8260E-968F-44E8-A823-ABB431311926}"/>
          </ac:spMkLst>
        </pc:spChg>
        <pc:spChg chg="add del">
          <ac:chgData name="Roger Burek-Bors" userId="52318fc02a824a34" providerId="LiveId" clId="{CFF1B393-B152-4471-91BA-D2C069C1F034}" dt="2020-11-28T21:00:04.023" v="208" actId="26606"/>
          <ac:spMkLst>
            <pc:docMk/>
            <pc:sldMk cId="177112293" sldId="259"/>
            <ac:spMk id="46" creationId="{2C1BBA94-3F40-40AA-8BB9-E69E25E537C1}"/>
          </ac:spMkLst>
        </pc:spChg>
        <pc:spChg chg="add del">
          <ac:chgData name="Roger Burek-Bors" userId="52318fc02a824a34" providerId="LiveId" clId="{CFF1B393-B152-4471-91BA-D2C069C1F034}" dt="2020-11-28T21:00:04.023" v="208" actId="26606"/>
          <ac:spMkLst>
            <pc:docMk/>
            <pc:sldMk cId="177112293" sldId="259"/>
            <ac:spMk id="47" creationId="{FE43805F-24A6-46A4-B19B-54F28347355C}"/>
          </ac:spMkLst>
        </pc:spChg>
        <pc:spChg chg="add">
          <ac:chgData name="Roger Burek-Bors" userId="52318fc02a824a34" providerId="LiveId" clId="{CFF1B393-B152-4471-91BA-D2C069C1F034}" dt="2020-11-28T21:00:04.044" v="209" actId="26606"/>
          <ac:spMkLst>
            <pc:docMk/>
            <pc:sldMk cId="177112293" sldId="259"/>
            <ac:spMk id="49" creationId="{115719BB-48A7-4AF4-BB91-DC82E0DF727D}"/>
          </ac:spMkLst>
        </pc:spChg>
        <pc:spChg chg="add">
          <ac:chgData name="Roger Burek-Bors" userId="52318fc02a824a34" providerId="LiveId" clId="{CFF1B393-B152-4471-91BA-D2C069C1F034}" dt="2020-11-28T21:00:04.044" v="209" actId="26606"/>
          <ac:spMkLst>
            <pc:docMk/>
            <pc:sldMk cId="177112293" sldId="259"/>
            <ac:spMk id="50" creationId="{10973A55-5440-4A99-B526-B5812E46271E}"/>
          </ac:spMkLst>
        </pc:spChg>
        <pc:spChg chg="add">
          <ac:chgData name="Roger Burek-Bors" userId="52318fc02a824a34" providerId="LiveId" clId="{CFF1B393-B152-4471-91BA-D2C069C1F034}" dt="2020-11-28T21:00:04.044" v="209" actId="26606"/>
          <ac:spMkLst>
            <pc:docMk/>
            <pc:sldMk cId="177112293" sldId="259"/>
            <ac:spMk id="51" creationId="{A9682493-588A-4D52-98F6-FBBD80C07ECB}"/>
          </ac:spMkLst>
        </pc:spChg>
        <pc:spChg chg="add">
          <ac:chgData name="Roger Burek-Bors" userId="52318fc02a824a34" providerId="LiveId" clId="{CFF1B393-B152-4471-91BA-D2C069C1F034}" dt="2020-11-28T21:00:04.044" v="209" actId="26606"/>
          <ac:spMkLst>
            <pc:docMk/>
            <pc:sldMk cId="177112293" sldId="259"/>
            <ac:spMk id="52" creationId="{FBEC5A7A-ADE4-48D9-B89C-2BA1C9110632}"/>
          </ac:spMkLst>
        </pc:spChg>
        <pc:spChg chg="add">
          <ac:chgData name="Roger Burek-Bors" userId="52318fc02a824a34" providerId="LiveId" clId="{CFF1B393-B152-4471-91BA-D2C069C1F034}" dt="2020-11-28T21:00:04.044" v="209" actId="26606"/>
          <ac:spMkLst>
            <pc:docMk/>
            <pc:sldMk cId="177112293" sldId="259"/>
            <ac:spMk id="53" creationId="{82095FCE-EF05-4443-B97A-85DEE3A5CA17}"/>
          </ac:spMkLst>
        </pc:spChg>
        <pc:grpChg chg="add del">
          <ac:chgData name="Roger Burek-Bors" userId="52318fc02a824a34" providerId="LiveId" clId="{CFF1B393-B152-4471-91BA-D2C069C1F034}" dt="2020-11-28T20:59:59.521" v="206" actId="26606"/>
          <ac:grpSpMkLst>
            <pc:docMk/>
            <pc:sldMk cId="177112293" sldId="259"/>
            <ac:grpSpMk id="38" creationId="{1DE889C7-FAD6-4397-98E2-05D503484459}"/>
          </ac:grpSpMkLst>
        </pc:grpChg>
        <pc:picChg chg="add mod ord">
          <ac:chgData name="Roger Burek-Bors" userId="52318fc02a824a34" providerId="LiveId" clId="{CFF1B393-B152-4471-91BA-D2C069C1F034}" dt="2020-11-28T21:00:25.448" v="215" actId="1076"/>
          <ac:picMkLst>
            <pc:docMk/>
            <pc:sldMk cId="177112293" sldId="259"/>
            <ac:picMk id="5" creationId="{D41A6FDB-2B11-46E7-811C-D641354D681F}"/>
          </ac:picMkLst>
        </pc:picChg>
        <pc:picChg chg="add mod ord">
          <ac:chgData name="Roger Burek-Bors" userId="52318fc02a824a34" providerId="LiveId" clId="{CFF1B393-B152-4471-91BA-D2C069C1F034}" dt="2020-11-28T21:00:14.269" v="210" actId="1076"/>
          <ac:picMkLst>
            <pc:docMk/>
            <pc:sldMk cId="177112293" sldId="259"/>
            <ac:picMk id="7" creationId="{637BEB30-DF26-4A98-A3FA-71328C8789C9}"/>
          </ac:picMkLst>
        </pc:picChg>
        <pc:cxnChg chg="add del">
          <ac:chgData name="Roger Burek-Bors" userId="52318fc02a824a34" providerId="LiveId" clId="{CFF1B393-B152-4471-91BA-D2C069C1F034}" dt="2020-11-28T20:59:48.760" v="204" actId="26606"/>
          <ac:cxnSpMkLst>
            <pc:docMk/>
            <pc:sldMk cId="177112293" sldId="259"/>
            <ac:cxnSpMk id="32" creationId="{BA0504EE-683F-4FE2-A169-83C71FAA35CB}"/>
          </ac:cxnSpMkLst>
        </pc:cxnChg>
        <pc:cxnChg chg="add del">
          <ac:chgData name="Roger Burek-Bors" userId="52318fc02a824a34" providerId="LiveId" clId="{CFF1B393-B152-4471-91BA-D2C069C1F034}" dt="2020-11-28T20:59:48.760" v="204" actId="26606"/>
          <ac:cxnSpMkLst>
            <pc:docMk/>
            <pc:sldMk cId="177112293" sldId="259"/>
            <ac:cxnSpMk id="34" creationId="{80A61CFF-0E76-478B-B02B-73692D891E7C}"/>
          </ac:cxnSpMkLst>
        </pc:cxnChg>
      </pc:sldChg>
      <pc:sldChg chg="addSp delSp modSp new mod">
        <pc:chgData name="Roger Burek-Bors" userId="52318fc02a824a34" providerId="LiveId" clId="{CFF1B393-B152-4471-91BA-D2C069C1F034}" dt="2020-11-28T21:04:40.399" v="270" actId="692"/>
        <pc:sldMkLst>
          <pc:docMk/>
          <pc:sldMk cId="3404615345" sldId="260"/>
        </pc:sldMkLst>
        <pc:spChg chg="mod">
          <ac:chgData name="Roger Burek-Bors" userId="52318fc02a824a34" providerId="LiveId" clId="{CFF1B393-B152-4471-91BA-D2C069C1F034}" dt="2020-11-28T21:01:14.280" v="227" actId="20577"/>
          <ac:spMkLst>
            <pc:docMk/>
            <pc:sldMk cId="3404615345" sldId="260"/>
            <ac:spMk id="2" creationId="{FC3F5BAC-EC20-49C8-8621-BE56B23F2A91}"/>
          </ac:spMkLst>
        </pc:spChg>
        <pc:spChg chg="del">
          <ac:chgData name="Roger Burek-Bors" userId="52318fc02a824a34" providerId="LiveId" clId="{CFF1B393-B152-4471-91BA-D2C069C1F034}" dt="2020-11-28T21:01:50.730" v="228" actId="931"/>
          <ac:spMkLst>
            <pc:docMk/>
            <pc:sldMk cId="3404615345" sldId="260"/>
            <ac:spMk id="3" creationId="{C2CC4A8F-A3A9-463D-A516-D7909D8CE362}"/>
          </ac:spMkLst>
        </pc:spChg>
        <pc:spChg chg="add mod">
          <ac:chgData name="Roger Burek-Bors" userId="52318fc02a824a34" providerId="LiveId" clId="{CFF1B393-B152-4471-91BA-D2C069C1F034}" dt="2020-11-28T21:04:10.296" v="264" actId="1076"/>
          <ac:spMkLst>
            <pc:docMk/>
            <pc:sldMk cId="3404615345" sldId="260"/>
            <ac:spMk id="6" creationId="{817434E0-C036-48BF-BC96-D4D717500F49}"/>
          </ac:spMkLst>
        </pc:spChg>
        <pc:spChg chg="add del mod">
          <ac:chgData name="Roger Burek-Bors" userId="52318fc02a824a34" providerId="LiveId" clId="{CFF1B393-B152-4471-91BA-D2C069C1F034}" dt="2020-11-28T21:04:07.877" v="262" actId="11529"/>
          <ac:spMkLst>
            <pc:docMk/>
            <pc:sldMk cId="3404615345" sldId="260"/>
            <ac:spMk id="7" creationId="{5DAC05F6-DF15-43C2-BA7E-32D976905626}"/>
          </ac:spMkLst>
        </pc:spChg>
        <pc:spChg chg="add mod">
          <ac:chgData name="Roger Burek-Bors" userId="52318fc02a824a34" providerId="LiveId" clId="{CFF1B393-B152-4471-91BA-D2C069C1F034}" dt="2020-11-28T21:04:40.399" v="270" actId="692"/>
          <ac:spMkLst>
            <pc:docMk/>
            <pc:sldMk cId="3404615345" sldId="260"/>
            <ac:spMk id="8" creationId="{6B17DA64-05FE-4537-B648-2363BD61C466}"/>
          </ac:spMkLst>
        </pc:spChg>
        <pc:picChg chg="add mod">
          <ac:chgData name="Roger Burek-Bors" userId="52318fc02a824a34" providerId="LiveId" clId="{CFF1B393-B152-4471-91BA-D2C069C1F034}" dt="2020-11-28T21:01:52.553" v="230" actId="962"/>
          <ac:picMkLst>
            <pc:docMk/>
            <pc:sldMk cId="3404615345" sldId="260"/>
            <ac:picMk id="5" creationId="{7ABAFAC1-8C51-479D-BF20-5509CE8BF0C8}"/>
          </ac:picMkLst>
        </pc:picChg>
      </pc:sldChg>
      <pc:sldChg chg="addSp delSp modSp new mod setBg">
        <pc:chgData name="Roger Burek-Bors" userId="52318fc02a824a34" providerId="LiveId" clId="{CFF1B393-B152-4471-91BA-D2C069C1F034}" dt="2020-11-28T21:07:42.546" v="447" actId="313"/>
        <pc:sldMkLst>
          <pc:docMk/>
          <pc:sldMk cId="4047135093" sldId="261"/>
        </pc:sldMkLst>
        <pc:spChg chg="mod ord">
          <ac:chgData name="Roger Burek-Bors" userId="52318fc02a824a34" providerId="LiveId" clId="{CFF1B393-B152-4471-91BA-D2C069C1F034}" dt="2020-11-28T21:05:56.652" v="292" actId="26606"/>
          <ac:spMkLst>
            <pc:docMk/>
            <pc:sldMk cId="4047135093" sldId="261"/>
            <ac:spMk id="2" creationId="{25F530FD-B224-4767-91DC-A889E4EC35D3}"/>
          </ac:spMkLst>
        </pc:spChg>
        <pc:spChg chg="del">
          <ac:chgData name="Roger Burek-Bors" userId="52318fc02a824a34" providerId="LiveId" clId="{CFF1B393-B152-4471-91BA-D2C069C1F034}" dt="2020-11-28T21:05:39.347" v="283" actId="931"/>
          <ac:spMkLst>
            <pc:docMk/>
            <pc:sldMk cId="4047135093" sldId="261"/>
            <ac:spMk id="3" creationId="{98FA02C3-4F81-4D30-8D0E-4AE33C6DF6D5}"/>
          </ac:spMkLst>
        </pc:spChg>
        <pc:spChg chg="add mod">
          <ac:chgData name="Roger Burek-Bors" userId="52318fc02a824a34" providerId="LiveId" clId="{CFF1B393-B152-4471-91BA-D2C069C1F034}" dt="2020-11-28T21:07:42.546" v="447" actId="313"/>
          <ac:spMkLst>
            <pc:docMk/>
            <pc:sldMk cId="4047135093" sldId="261"/>
            <ac:spMk id="10" creationId="{B0D1387F-D0F4-4290-A863-E60EA3CD0AC3}"/>
          </ac:spMkLst>
        </pc:spChg>
        <pc:spChg chg="add del">
          <ac:chgData name="Roger Burek-Bors" userId="52318fc02a824a34" providerId="LiveId" clId="{CFF1B393-B152-4471-91BA-D2C069C1F034}" dt="2020-11-28T21:05:56.639" v="291" actId="26606"/>
          <ac:spMkLst>
            <pc:docMk/>
            <pc:sldMk cId="4047135093" sldId="261"/>
            <ac:spMk id="14" creationId="{A254D376-7060-4491-9779-FC35E62F3F6F}"/>
          </ac:spMkLst>
        </pc:spChg>
        <pc:spChg chg="add">
          <ac:chgData name="Roger Burek-Bors" userId="52318fc02a824a34" providerId="LiveId" clId="{CFF1B393-B152-4471-91BA-D2C069C1F034}" dt="2020-11-28T21:05:56.652" v="292" actId="26606"/>
          <ac:spMkLst>
            <pc:docMk/>
            <pc:sldMk cId="4047135093" sldId="261"/>
            <ac:spMk id="19" creationId="{5AC43B5F-CE3F-4DB7-8215-9ACF03FB5F2E}"/>
          </ac:spMkLst>
        </pc:spChg>
        <pc:grpChg chg="add">
          <ac:chgData name="Roger Burek-Bors" userId="52318fc02a824a34" providerId="LiveId" clId="{CFF1B393-B152-4471-91BA-D2C069C1F034}" dt="2020-11-28T21:05:56.652" v="292" actId="26606"/>
          <ac:grpSpMkLst>
            <pc:docMk/>
            <pc:sldMk cId="4047135093" sldId="261"/>
            <ac:grpSpMk id="16" creationId="{F938B951-7EFC-40A2-B198-E73D39DFB3FC}"/>
          </ac:grpSpMkLst>
        </pc:grpChg>
        <pc:picChg chg="add mod ord">
          <ac:chgData name="Roger Burek-Bors" userId="52318fc02a824a34" providerId="LiveId" clId="{CFF1B393-B152-4471-91BA-D2C069C1F034}" dt="2020-11-28T21:05:56.652" v="292" actId="26606"/>
          <ac:picMkLst>
            <pc:docMk/>
            <pc:sldMk cId="4047135093" sldId="261"/>
            <ac:picMk id="5" creationId="{BB02E583-0988-4A13-9D6E-F5EC42B19B59}"/>
          </ac:picMkLst>
        </pc:picChg>
        <pc:picChg chg="add mod ord">
          <ac:chgData name="Roger Burek-Bors" userId="52318fc02a824a34" providerId="LiveId" clId="{CFF1B393-B152-4471-91BA-D2C069C1F034}" dt="2020-11-28T21:05:56.652" v="292" actId="26606"/>
          <ac:picMkLst>
            <pc:docMk/>
            <pc:sldMk cId="4047135093" sldId="261"/>
            <ac:picMk id="7" creationId="{D75FB0BA-4570-4758-88E0-8B7AE562E1F9}"/>
          </ac:picMkLst>
        </pc:picChg>
        <pc:picChg chg="add mod">
          <ac:chgData name="Roger Burek-Bors" userId="52318fc02a824a34" providerId="LiveId" clId="{CFF1B393-B152-4471-91BA-D2C069C1F034}" dt="2020-11-28T21:05:56.652" v="292" actId="26606"/>
          <ac:picMkLst>
            <pc:docMk/>
            <pc:sldMk cId="4047135093" sldId="261"/>
            <ac:picMk id="9" creationId="{A76BB574-0412-4E12-985D-5AC2FBED2B37}"/>
          </ac:picMkLst>
        </pc:picChg>
      </pc:sldChg>
      <pc:sldChg chg="addSp modSp new mod setBg">
        <pc:chgData name="Roger Burek-Bors" userId="52318fc02a824a34" providerId="LiveId" clId="{CFF1B393-B152-4471-91BA-D2C069C1F034}" dt="2020-11-28T21:08:57.514" v="466" actId="26606"/>
        <pc:sldMkLst>
          <pc:docMk/>
          <pc:sldMk cId="2678372350" sldId="262"/>
        </pc:sldMkLst>
        <pc:spChg chg="mod">
          <ac:chgData name="Roger Burek-Bors" userId="52318fc02a824a34" providerId="LiveId" clId="{CFF1B393-B152-4471-91BA-D2C069C1F034}" dt="2020-11-28T21:08:57.514" v="466" actId="26606"/>
          <ac:spMkLst>
            <pc:docMk/>
            <pc:sldMk cId="2678372350" sldId="262"/>
            <ac:spMk id="2" creationId="{00B0A5B2-CA0E-4BD7-8BE0-2B8514D7B8E7}"/>
          </ac:spMkLst>
        </pc:spChg>
        <pc:spChg chg="mod">
          <ac:chgData name="Roger Burek-Bors" userId="52318fc02a824a34" providerId="LiveId" clId="{CFF1B393-B152-4471-91BA-D2C069C1F034}" dt="2020-11-28T21:08:57.514" v="466" actId="26606"/>
          <ac:spMkLst>
            <pc:docMk/>
            <pc:sldMk cId="2678372350" sldId="262"/>
            <ac:spMk id="3" creationId="{EB9AD362-5AE8-49F8-8AD9-08AEE6E43538}"/>
          </ac:spMkLst>
        </pc:spChg>
        <pc:spChg chg="add">
          <ac:chgData name="Roger Burek-Bors" userId="52318fc02a824a34" providerId="LiveId" clId="{CFF1B393-B152-4471-91BA-D2C069C1F034}" dt="2020-11-28T21:08:57.514" v="466" actId="26606"/>
          <ac:spMkLst>
            <pc:docMk/>
            <pc:sldMk cId="2678372350" sldId="262"/>
            <ac:spMk id="10" creationId="{F94AA2BD-2E3F-4B1D-8127-5744B8115311}"/>
          </ac:spMkLst>
        </pc:spChg>
        <pc:spChg chg="add">
          <ac:chgData name="Roger Burek-Bors" userId="52318fc02a824a34" providerId="LiveId" clId="{CFF1B393-B152-4471-91BA-D2C069C1F034}" dt="2020-11-28T21:08:57.514" v="466" actId="26606"/>
          <ac:spMkLst>
            <pc:docMk/>
            <pc:sldMk cId="2678372350" sldId="262"/>
            <ac:spMk id="12" creationId="{4BD02261-2DC8-4AA8-9E16-7751AE892445}"/>
          </ac:spMkLst>
        </pc:spChg>
        <pc:spChg chg="add">
          <ac:chgData name="Roger Burek-Bors" userId="52318fc02a824a34" providerId="LiveId" clId="{CFF1B393-B152-4471-91BA-D2C069C1F034}" dt="2020-11-28T21:08:57.514" v="466" actId="26606"/>
          <ac:spMkLst>
            <pc:docMk/>
            <pc:sldMk cId="2678372350" sldId="262"/>
            <ac:spMk id="14" creationId="{3D752CF2-2291-40B5-B462-C17B174C10BC}"/>
          </ac:spMkLst>
        </pc:spChg>
        <pc:picChg chg="add mod">
          <ac:chgData name="Roger Burek-Bors" userId="52318fc02a824a34" providerId="LiveId" clId="{CFF1B393-B152-4471-91BA-D2C069C1F034}" dt="2020-11-28T21:08:57.514" v="466" actId="26606"/>
          <ac:picMkLst>
            <pc:docMk/>
            <pc:sldMk cId="2678372350" sldId="262"/>
            <ac:picMk id="5" creationId="{93CAE98A-C87D-40A3-9288-94DCD22571E8}"/>
          </ac:picMkLst>
        </pc:picChg>
      </pc:sldChg>
      <pc:sldChg chg="modSp new mod">
        <pc:chgData name="Roger Burek-Bors" userId="52318fc02a824a34" providerId="LiveId" clId="{CFF1B393-B152-4471-91BA-D2C069C1F034}" dt="2020-11-28T21:15:42.634" v="805" actId="313"/>
        <pc:sldMkLst>
          <pc:docMk/>
          <pc:sldMk cId="2097101466" sldId="263"/>
        </pc:sldMkLst>
        <pc:spChg chg="mod">
          <ac:chgData name="Roger Burek-Bors" userId="52318fc02a824a34" providerId="LiveId" clId="{CFF1B393-B152-4471-91BA-D2C069C1F034}" dt="2020-11-28T21:10:30.491" v="480" actId="20577"/>
          <ac:spMkLst>
            <pc:docMk/>
            <pc:sldMk cId="2097101466" sldId="263"/>
            <ac:spMk id="2" creationId="{F42B6CE0-A94E-41E4-B363-7D20063C9BA7}"/>
          </ac:spMkLst>
        </pc:spChg>
        <pc:spChg chg="mod">
          <ac:chgData name="Roger Burek-Bors" userId="52318fc02a824a34" providerId="LiveId" clId="{CFF1B393-B152-4471-91BA-D2C069C1F034}" dt="2020-11-28T21:15:42.634" v="805" actId="313"/>
          <ac:spMkLst>
            <pc:docMk/>
            <pc:sldMk cId="2097101466" sldId="263"/>
            <ac:spMk id="3" creationId="{E5E0D204-DAEB-4095-AB87-5A1567C9448E}"/>
          </ac:spMkLst>
        </pc:spChg>
      </pc:sldChg>
      <pc:sldChg chg="addSp modSp new mod setBg">
        <pc:chgData name="Roger Burek-Bors" userId="52318fc02a824a34" providerId="LiveId" clId="{CFF1B393-B152-4471-91BA-D2C069C1F034}" dt="2020-11-28T21:13:32.992" v="523" actId="122"/>
        <pc:sldMkLst>
          <pc:docMk/>
          <pc:sldMk cId="2419098049" sldId="264"/>
        </pc:sldMkLst>
        <pc:spChg chg="mod">
          <ac:chgData name="Roger Burek-Bors" userId="52318fc02a824a34" providerId="LiveId" clId="{CFF1B393-B152-4471-91BA-D2C069C1F034}" dt="2020-11-28T21:13:18.385" v="521" actId="26606"/>
          <ac:spMkLst>
            <pc:docMk/>
            <pc:sldMk cId="2419098049" sldId="264"/>
            <ac:spMk id="2" creationId="{C9F4CA95-BB5B-4A57-B5E5-1D1203780D19}"/>
          </ac:spMkLst>
        </pc:spChg>
        <pc:spChg chg="mod">
          <ac:chgData name="Roger Burek-Bors" userId="52318fc02a824a34" providerId="LiveId" clId="{CFF1B393-B152-4471-91BA-D2C069C1F034}" dt="2020-11-28T21:13:32.992" v="523" actId="122"/>
          <ac:spMkLst>
            <pc:docMk/>
            <pc:sldMk cId="2419098049" sldId="264"/>
            <ac:spMk id="3" creationId="{DA3E22C0-1D1D-4243-B391-88F97CEC0DE1}"/>
          </ac:spMkLst>
        </pc:spChg>
        <pc:spChg chg="add">
          <ac:chgData name="Roger Burek-Bors" userId="52318fc02a824a34" providerId="LiveId" clId="{CFF1B393-B152-4471-91BA-D2C069C1F034}" dt="2020-11-28T21:13:18.385" v="521" actId="26606"/>
          <ac:spMkLst>
            <pc:docMk/>
            <pc:sldMk cId="2419098049" sldId="264"/>
            <ac:spMk id="8" creationId="{3B854194-185D-494D-905C-7C7CB2E30F6E}"/>
          </ac:spMkLst>
        </pc:spChg>
        <pc:spChg chg="add">
          <ac:chgData name="Roger Burek-Bors" userId="52318fc02a824a34" providerId="LiveId" clId="{CFF1B393-B152-4471-91BA-D2C069C1F034}" dt="2020-11-28T21:13:18.385" v="521" actId="26606"/>
          <ac:spMkLst>
            <pc:docMk/>
            <pc:sldMk cId="2419098049" sldId="264"/>
            <ac:spMk id="10" creationId="{B4F5FA0D-0104-4987-8241-EFF7C85B88DE}"/>
          </ac:spMkLst>
        </pc:spChg>
        <pc:picChg chg="add">
          <ac:chgData name="Roger Burek-Bors" userId="52318fc02a824a34" providerId="LiveId" clId="{CFF1B393-B152-4471-91BA-D2C069C1F034}" dt="2020-11-28T21:13:18.385" v="521" actId="26606"/>
          <ac:picMkLst>
            <pc:docMk/>
            <pc:sldMk cId="2419098049" sldId="264"/>
            <ac:picMk id="12" creationId="{2897127E-6CEF-446C-BE87-93B7C46E49D1}"/>
          </ac:picMkLst>
        </pc:picChg>
      </pc:sldChg>
      <pc:sldChg chg="addSp delSp modSp new mod modClrScheme chgLayout">
        <pc:chgData name="Roger Burek-Bors" userId="52318fc02a824a34" providerId="LiveId" clId="{CFF1B393-B152-4471-91BA-D2C069C1F034}" dt="2020-11-28T21:12:47.922" v="519" actId="20577"/>
        <pc:sldMkLst>
          <pc:docMk/>
          <pc:sldMk cId="3072250880" sldId="265"/>
        </pc:sldMkLst>
        <pc:spChg chg="del mod ord">
          <ac:chgData name="Roger Burek-Bors" userId="52318fc02a824a34" providerId="LiveId" clId="{CFF1B393-B152-4471-91BA-D2C069C1F034}" dt="2020-11-28T21:10:52.396" v="492" actId="700"/>
          <ac:spMkLst>
            <pc:docMk/>
            <pc:sldMk cId="3072250880" sldId="265"/>
            <ac:spMk id="2" creationId="{791E94E3-119E-42FB-A725-B68EF5A85BEE}"/>
          </ac:spMkLst>
        </pc:spChg>
        <pc:spChg chg="del mod ord">
          <ac:chgData name="Roger Burek-Bors" userId="52318fc02a824a34" providerId="LiveId" clId="{CFF1B393-B152-4471-91BA-D2C069C1F034}" dt="2020-11-28T21:10:52.396" v="492" actId="700"/>
          <ac:spMkLst>
            <pc:docMk/>
            <pc:sldMk cId="3072250880" sldId="265"/>
            <ac:spMk id="3" creationId="{3D26EE37-5B46-4AFD-8BAA-E6A7E2BDE470}"/>
          </ac:spMkLst>
        </pc:spChg>
        <pc:spChg chg="add mod ord">
          <ac:chgData name="Roger Burek-Bors" userId="52318fc02a824a34" providerId="LiveId" clId="{CFF1B393-B152-4471-91BA-D2C069C1F034}" dt="2020-11-28T21:11:00.878" v="516" actId="122"/>
          <ac:spMkLst>
            <pc:docMk/>
            <pc:sldMk cId="3072250880" sldId="265"/>
            <ac:spMk id="4" creationId="{6D5E004B-65DB-428D-8789-0F5586A94B91}"/>
          </ac:spMkLst>
        </pc:spChg>
        <pc:spChg chg="add mod ord">
          <ac:chgData name="Roger Burek-Bors" userId="52318fc02a824a34" providerId="LiveId" clId="{CFF1B393-B152-4471-91BA-D2C069C1F034}" dt="2020-11-28T21:12:47.922" v="519" actId="20577"/>
          <ac:spMkLst>
            <pc:docMk/>
            <pc:sldMk cId="3072250880" sldId="265"/>
            <ac:spMk id="5" creationId="{322359A4-7958-4BBB-8A2E-1F173568EA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FA3A80F-24FD-4304-8B5D-1134C5DFEFB4}"/>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8E5EE27-99DD-42FA-9CE3-580F11AC3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1FBB7B26-1279-4D12-92CA-2681EFF947F3}"/>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542398AA-F9EA-401C-AFB7-D1565D352D5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31B88E1-7037-4AE3-8E4A-5375ACC4ED9B}"/>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189302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B8D9B3-D0DC-4D1E-8FCB-471F1947C65C}"/>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52C1F54F-87B9-4728-A548-261D17FC534F}"/>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CBCC41E-6B8F-4B7D-82DD-CF7A07620AE4}"/>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43EBF3FC-7957-4B73-B962-F1147E85AEB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AF26934-CC11-491C-BA58-29D0734A938A}"/>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311926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549E0A0-E8D0-428C-9014-D9F7CFD364A9}"/>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B16D726-DDFC-4ABF-A613-22E2E074D95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4F5E556-AFA0-4062-A543-5D0866446844}"/>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3DC8D6DB-256D-4353-9B8B-4F480F74E9E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741452B-7C71-4CAC-B1B4-3F3970CAB617}"/>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123654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687770-EADD-4D4C-96B4-AF2579452FC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915D0A7-9907-4EB1-A065-55B5454D3BD6}"/>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9FA8B8A-7050-407F-AB98-1C010DB4E487}"/>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7EE6EF89-ACC9-4E4D-8659-858F6F820AF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51AF888-B12E-4344-BD28-F294B4C4882D}"/>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44060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B4C9A-1F1B-488C-9D99-F991C33D417B}"/>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6F4B735-27A0-46E7-AAFB-55002473D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DA6B6887-F191-4B63-B0A1-09EFA27C344F}"/>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AF957F17-273B-47A2-8582-F5641F7916E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DF097A-A2DB-4660-8426-EBB5374BA558}"/>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29110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9D1A5C-B25D-4538-804F-ACC2FC5DD88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EAD029D-A317-4A3E-B6DD-DAAEE7BAE1B5}"/>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6BF3E18F-E8BC-4959-AA6F-2F4C67B97F09}"/>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D89DA62A-E508-43C4-BE6A-82D121CF69DB}"/>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6" name="Symbol zastępczy stopki 5">
            <a:extLst>
              <a:ext uri="{FF2B5EF4-FFF2-40B4-BE49-F238E27FC236}">
                <a16:creationId xmlns:a16="http://schemas.microsoft.com/office/drawing/2014/main" id="{E866C6D3-FC0C-45DB-879C-CFCC35C9F07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41BA1B0-A5C0-4C5E-9CEF-436FD1877BA4}"/>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367710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D2E925-C4A8-4EE9-BBAB-FD99E59052A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C0361770-0B6F-4674-B6E9-E713F2CCC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493D4C0-6547-4EB5-9AAE-F2B4A1730023}"/>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4CE7941-8786-4569-8B9E-889F55F40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1C98635-3F9E-4888-93BF-D9FFD99EAA84}"/>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948EABEF-0F80-48B6-86CD-32570C5FAC9E}"/>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8" name="Symbol zastępczy stopki 7">
            <a:extLst>
              <a:ext uri="{FF2B5EF4-FFF2-40B4-BE49-F238E27FC236}">
                <a16:creationId xmlns:a16="http://schemas.microsoft.com/office/drawing/2014/main" id="{E9CF84EB-2BC6-4B0F-B645-4D1E5616D085}"/>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7B73ADE4-A88A-4438-AF88-3D039F4FFA7C}"/>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37669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0F936F-C421-46E6-8579-C8C30045D6E8}"/>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87BD7696-BE33-4EA1-9F80-6BD5FDFCD8C2}"/>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4" name="Symbol zastępczy stopki 3">
            <a:extLst>
              <a:ext uri="{FF2B5EF4-FFF2-40B4-BE49-F238E27FC236}">
                <a16:creationId xmlns:a16="http://schemas.microsoft.com/office/drawing/2014/main" id="{12763CEA-F903-476C-B3AD-937736D4BF53}"/>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255A11BC-ED68-46CE-8772-0856FD98220F}"/>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390254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7E26F65-11FB-4F2E-A4E6-315651F7EA3A}"/>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3" name="Symbol zastępczy stopki 2">
            <a:extLst>
              <a:ext uri="{FF2B5EF4-FFF2-40B4-BE49-F238E27FC236}">
                <a16:creationId xmlns:a16="http://schemas.microsoft.com/office/drawing/2014/main" id="{059449B0-04D6-4B76-B5C3-3BA26A26729B}"/>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F84E2D6-BF4D-4DBF-85E1-B2D766FCB29B}"/>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420693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632905-AB86-4B4A-929A-050C00762E9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D187DDE5-9FD2-4755-9F8C-529E79190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576042FD-0909-4FD0-9895-019C9A682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5B7D6DC-41D9-459C-946D-38EAB685C7A1}"/>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6" name="Symbol zastępczy stopki 5">
            <a:extLst>
              <a:ext uri="{FF2B5EF4-FFF2-40B4-BE49-F238E27FC236}">
                <a16:creationId xmlns:a16="http://schemas.microsoft.com/office/drawing/2014/main" id="{6ECD06BC-71A1-4E62-B453-336A023C223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34868E9-91BB-45CA-9758-B2298DD6CC56}"/>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5707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509BA5-08F2-441A-9C2A-0779D546721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860E4423-BC4A-4479-8EC6-590781422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2D0CEE0-F605-44BE-8D1F-235E87267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6A3930D-A771-4046-B86E-4BC0C3CC85E8}"/>
              </a:ext>
            </a:extLst>
          </p:cNvPr>
          <p:cNvSpPr>
            <a:spLocks noGrp="1"/>
          </p:cNvSpPr>
          <p:nvPr>
            <p:ph type="dt" sz="half" idx="10"/>
          </p:nvPr>
        </p:nvSpPr>
        <p:spPr/>
        <p:txBody>
          <a:bodyPr/>
          <a:lstStyle/>
          <a:p>
            <a:fld id="{30F570B1-4731-44E0-9700-04612E09B3B3}" type="datetimeFigureOut">
              <a:rPr lang="pl-PL" smtClean="0"/>
              <a:t>28.11.2020</a:t>
            </a:fld>
            <a:endParaRPr lang="pl-PL"/>
          </a:p>
        </p:txBody>
      </p:sp>
      <p:sp>
        <p:nvSpPr>
          <p:cNvPr id="6" name="Symbol zastępczy stopki 5">
            <a:extLst>
              <a:ext uri="{FF2B5EF4-FFF2-40B4-BE49-F238E27FC236}">
                <a16:creationId xmlns:a16="http://schemas.microsoft.com/office/drawing/2014/main" id="{A692908E-0876-47CA-949A-0604230F69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514B84E-2ECE-45D4-8114-F75FC7ABED46}"/>
              </a:ext>
            </a:extLst>
          </p:cNvPr>
          <p:cNvSpPr>
            <a:spLocks noGrp="1"/>
          </p:cNvSpPr>
          <p:nvPr>
            <p:ph type="sldNum" sz="quarter" idx="12"/>
          </p:nvPr>
        </p:nvSpPr>
        <p:spPr/>
        <p:txBody>
          <a:bodyPr/>
          <a:lstStyle/>
          <a:p>
            <a:fld id="{8E45D4EA-A178-4A03-BB84-5D526E81E089}" type="slidenum">
              <a:rPr lang="pl-PL" smtClean="0"/>
              <a:t>‹#›</a:t>
            </a:fld>
            <a:endParaRPr lang="pl-PL"/>
          </a:p>
        </p:txBody>
      </p:sp>
    </p:spTree>
    <p:extLst>
      <p:ext uri="{BB962C8B-B14F-4D97-AF65-F5344CB8AC3E}">
        <p14:creationId xmlns:p14="http://schemas.microsoft.com/office/powerpoint/2010/main" val="248174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F8B356CF-16E3-4C50-A097-C1CE651BB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F1670D10-F15E-4A26-9C43-5CA5BD9B5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4E998AE-D908-4684-A21B-5E2F48BB3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70B1-4731-44E0-9700-04612E09B3B3}" type="datetimeFigureOut">
              <a:rPr lang="pl-PL" smtClean="0"/>
              <a:t>28.11.2020</a:t>
            </a:fld>
            <a:endParaRPr lang="pl-PL"/>
          </a:p>
        </p:txBody>
      </p:sp>
      <p:sp>
        <p:nvSpPr>
          <p:cNvPr id="5" name="Symbol zastępczy stopki 4">
            <a:extLst>
              <a:ext uri="{FF2B5EF4-FFF2-40B4-BE49-F238E27FC236}">
                <a16:creationId xmlns:a16="http://schemas.microsoft.com/office/drawing/2014/main" id="{B26B522C-FBB8-4309-B1E5-BF809CC6C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90EC639A-BA56-4E77-BE35-809F8240C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5D4EA-A178-4A03-BB84-5D526E81E089}" type="slidenum">
              <a:rPr lang="pl-PL" smtClean="0"/>
              <a:t>‹#›</a:t>
            </a:fld>
            <a:endParaRPr lang="pl-PL"/>
          </a:p>
        </p:txBody>
      </p:sp>
    </p:spTree>
    <p:extLst>
      <p:ext uri="{BB962C8B-B14F-4D97-AF65-F5344CB8AC3E}">
        <p14:creationId xmlns:p14="http://schemas.microsoft.com/office/powerpoint/2010/main" val="188884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odbergerrone/Coursera_Capston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roger-burek-bors-422398175/"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748E91-4164-42FF-957F-E49D03790AF0}"/>
              </a:ext>
            </a:extLst>
          </p:cNvPr>
          <p:cNvSpPr>
            <a:spLocks noGrp="1"/>
          </p:cNvSpPr>
          <p:nvPr>
            <p:ph type="ctrTitle"/>
          </p:nvPr>
        </p:nvSpPr>
        <p:spPr/>
        <p:txBody>
          <a:bodyPr>
            <a:normAutofit/>
          </a:bodyPr>
          <a:lstStyle/>
          <a:p>
            <a:r>
              <a:rPr lang="pl-PL" b="1" i="0" dirty="0">
                <a:solidFill>
                  <a:srgbClr val="000000"/>
                </a:solidFill>
                <a:effectLst/>
                <a:latin typeface="Helvetica Neue"/>
              </a:rPr>
              <a:t>The Battle of </a:t>
            </a:r>
            <a:r>
              <a:rPr lang="pl-PL" b="1" i="0" dirty="0" err="1">
                <a:solidFill>
                  <a:srgbClr val="000000"/>
                </a:solidFill>
                <a:effectLst/>
                <a:latin typeface="Helvetica Neue"/>
              </a:rPr>
              <a:t>Neighborhoods</a:t>
            </a:r>
            <a:endParaRPr lang="pl-PL" dirty="0"/>
          </a:p>
        </p:txBody>
      </p:sp>
      <p:sp>
        <p:nvSpPr>
          <p:cNvPr id="3" name="Podtytuł 2">
            <a:extLst>
              <a:ext uri="{FF2B5EF4-FFF2-40B4-BE49-F238E27FC236}">
                <a16:creationId xmlns:a16="http://schemas.microsoft.com/office/drawing/2014/main" id="{86A9BABB-CC20-4863-BDFB-285CC0CF8838}"/>
              </a:ext>
            </a:extLst>
          </p:cNvPr>
          <p:cNvSpPr>
            <a:spLocks noGrp="1"/>
          </p:cNvSpPr>
          <p:nvPr>
            <p:ph type="subTitle" idx="1"/>
          </p:nvPr>
        </p:nvSpPr>
        <p:spPr/>
        <p:txBody>
          <a:bodyPr/>
          <a:lstStyle/>
          <a:p>
            <a:endParaRPr lang="pl-PL" b="1" i="0" dirty="0">
              <a:solidFill>
                <a:srgbClr val="000000"/>
              </a:solidFill>
              <a:effectLst/>
              <a:latin typeface="inherit"/>
            </a:endParaRPr>
          </a:p>
          <a:p>
            <a:r>
              <a:rPr lang="en-US" b="1" i="0" dirty="0">
                <a:solidFill>
                  <a:srgbClr val="000000"/>
                </a:solidFill>
                <a:effectLst/>
                <a:latin typeface="inherit"/>
              </a:rPr>
              <a:t>by Roger Burek-Bors - November 23, 2020 - Warsaw, Poland</a:t>
            </a:r>
            <a:endParaRPr lang="pl-PL" b="1" i="0" u="none" strike="noStrike" dirty="0">
              <a:solidFill>
                <a:srgbClr val="0088CC"/>
              </a:solidFill>
              <a:effectLst/>
              <a:latin typeface="inherit"/>
            </a:endParaRPr>
          </a:p>
          <a:p>
            <a:r>
              <a:rPr lang="en-US" b="1" i="0" dirty="0">
                <a:solidFill>
                  <a:srgbClr val="000000"/>
                </a:solidFill>
                <a:effectLst/>
                <a:latin typeface="inherit"/>
                <a:hlinkClick r:id="rId2"/>
              </a:rPr>
              <a:t>https://github.com/rodbergerrone/Coursera_Capstone</a:t>
            </a:r>
            <a:r>
              <a:rPr lang="pl-PL" b="1" dirty="0">
                <a:solidFill>
                  <a:srgbClr val="000000"/>
                </a:solidFill>
                <a:latin typeface="inherit"/>
              </a:rPr>
              <a:t> </a:t>
            </a:r>
            <a:endParaRPr lang="pl-PL" b="1" dirty="0">
              <a:solidFill>
                <a:srgbClr val="0088CC"/>
              </a:solidFill>
              <a:latin typeface="inherit"/>
            </a:endParaRPr>
          </a:p>
        </p:txBody>
      </p:sp>
    </p:spTree>
    <p:extLst>
      <p:ext uri="{BB962C8B-B14F-4D97-AF65-F5344CB8AC3E}">
        <p14:creationId xmlns:p14="http://schemas.microsoft.com/office/powerpoint/2010/main" val="52970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6D5E004B-65DB-428D-8789-0F5586A94B91}"/>
              </a:ext>
            </a:extLst>
          </p:cNvPr>
          <p:cNvSpPr>
            <a:spLocks noGrp="1"/>
          </p:cNvSpPr>
          <p:nvPr>
            <p:ph type="title"/>
          </p:nvPr>
        </p:nvSpPr>
        <p:spPr/>
        <p:txBody>
          <a:bodyPr/>
          <a:lstStyle/>
          <a:p>
            <a:pPr algn="ctr"/>
            <a:r>
              <a:rPr lang="pl-PL" dirty="0" err="1"/>
              <a:t>Thank</a:t>
            </a:r>
            <a:r>
              <a:rPr lang="pl-PL" dirty="0"/>
              <a:t> </a:t>
            </a:r>
            <a:r>
              <a:rPr lang="pl-PL" dirty="0" err="1"/>
              <a:t>you</a:t>
            </a:r>
            <a:r>
              <a:rPr lang="pl-PL" dirty="0"/>
              <a:t> for </a:t>
            </a:r>
            <a:r>
              <a:rPr lang="pl-PL" dirty="0" err="1"/>
              <a:t>attention</a:t>
            </a:r>
            <a:endParaRPr lang="pl-PL" dirty="0"/>
          </a:p>
        </p:txBody>
      </p:sp>
      <p:sp>
        <p:nvSpPr>
          <p:cNvPr id="5" name="Symbol zastępczy tekstu 4">
            <a:extLst>
              <a:ext uri="{FF2B5EF4-FFF2-40B4-BE49-F238E27FC236}">
                <a16:creationId xmlns:a16="http://schemas.microsoft.com/office/drawing/2014/main" id="{322359A4-7958-4BBB-8A2E-1F173568EACC}"/>
              </a:ext>
            </a:extLst>
          </p:cNvPr>
          <p:cNvSpPr>
            <a:spLocks noGrp="1"/>
          </p:cNvSpPr>
          <p:nvPr>
            <p:ph type="body" idx="1"/>
          </p:nvPr>
        </p:nvSpPr>
        <p:spPr/>
        <p:txBody>
          <a:bodyPr/>
          <a:lstStyle/>
          <a:p>
            <a:pPr algn="ctr"/>
            <a:r>
              <a:rPr lang="pl-PL" dirty="0">
                <a:hlinkClick r:id="rId2"/>
              </a:rPr>
              <a:t>https://www.linkedin.com/in/roger-burek-bors-422398175/</a:t>
            </a:r>
            <a:endParaRPr lang="pl-PL" dirty="0"/>
          </a:p>
          <a:p>
            <a:pPr algn="ctr"/>
            <a:endParaRPr lang="pl-PL" dirty="0"/>
          </a:p>
        </p:txBody>
      </p:sp>
    </p:spTree>
    <p:extLst>
      <p:ext uri="{BB962C8B-B14F-4D97-AF65-F5344CB8AC3E}">
        <p14:creationId xmlns:p14="http://schemas.microsoft.com/office/powerpoint/2010/main" val="307225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2B168A-A43C-4BCB-BB91-6FC80AAD1A5C}"/>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9BCC814A-F417-4241-BB77-450324D1E841}"/>
              </a:ext>
            </a:extLst>
          </p:cNvPr>
          <p:cNvSpPr>
            <a:spLocks noGrp="1"/>
          </p:cNvSpPr>
          <p:nvPr>
            <p:ph idx="1"/>
          </p:nvPr>
        </p:nvSpPr>
        <p:spPr/>
        <p:txBody>
          <a:bodyPr/>
          <a:lstStyle/>
          <a:p>
            <a:r>
              <a:rPr lang="pl-PL" dirty="0" err="1"/>
              <a:t>Introduction</a:t>
            </a:r>
            <a:endParaRPr lang="pl-PL" dirty="0"/>
          </a:p>
          <a:p>
            <a:r>
              <a:rPr lang="pl-PL" dirty="0"/>
              <a:t>Data</a:t>
            </a:r>
          </a:p>
          <a:p>
            <a:r>
              <a:rPr lang="pl-PL" dirty="0" err="1"/>
              <a:t>Methodology</a:t>
            </a:r>
            <a:endParaRPr lang="pl-PL" dirty="0"/>
          </a:p>
          <a:p>
            <a:r>
              <a:rPr lang="pl-PL" dirty="0" err="1"/>
              <a:t>Results</a:t>
            </a:r>
            <a:endParaRPr lang="pl-PL" dirty="0"/>
          </a:p>
          <a:p>
            <a:r>
              <a:rPr lang="pl-PL" dirty="0" err="1"/>
              <a:t>Discussion</a:t>
            </a:r>
            <a:endParaRPr lang="pl-PL" dirty="0"/>
          </a:p>
          <a:p>
            <a:r>
              <a:rPr lang="pl-PL" dirty="0" err="1"/>
              <a:t>Conclusion</a:t>
            </a:r>
            <a:endParaRPr lang="pl-PL" dirty="0"/>
          </a:p>
        </p:txBody>
      </p:sp>
    </p:spTree>
    <p:extLst>
      <p:ext uri="{BB962C8B-B14F-4D97-AF65-F5344CB8AC3E}">
        <p14:creationId xmlns:p14="http://schemas.microsoft.com/office/powerpoint/2010/main" val="184814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8A3548-809D-4608-98A8-8F64AD5D691A}"/>
              </a:ext>
            </a:extLst>
          </p:cNvPr>
          <p:cNvSpPr>
            <a:spLocks noGrp="1"/>
          </p:cNvSpPr>
          <p:nvPr>
            <p:ph type="title"/>
          </p:nvPr>
        </p:nvSpPr>
        <p:spPr/>
        <p:txBody>
          <a:bodyPr/>
          <a:lstStyle/>
          <a:p>
            <a:r>
              <a:rPr lang="pl-PL" dirty="0" err="1"/>
              <a:t>Introduction</a:t>
            </a:r>
            <a:endParaRPr lang="pl-PL" dirty="0"/>
          </a:p>
        </p:txBody>
      </p:sp>
      <p:pic>
        <p:nvPicPr>
          <p:cNvPr id="5" name="Symbol zastępczy zawartości 4" descr="Obraz zawierający monitor, ekran, siedzi, zrzut ekranu&#10;&#10;Opis wygenerowany automatycznie">
            <a:extLst>
              <a:ext uri="{FF2B5EF4-FFF2-40B4-BE49-F238E27FC236}">
                <a16:creationId xmlns:a16="http://schemas.microsoft.com/office/drawing/2014/main" id="{1AE17DCE-B842-4E46-818C-37E408886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4435" y="2771352"/>
            <a:ext cx="4279365" cy="2582021"/>
          </a:xfrm>
        </p:spPr>
      </p:pic>
      <p:sp>
        <p:nvSpPr>
          <p:cNvPr id="7" name="pole tekstowe 6">
            <a:extLst>
              <a:ext uri="{FF2B5EF4-FFF2-40B4-BE49-F238E27FC236}">
                <a16:creationId xmlns:a16="http://schemas.microsoft.com/office/drawing/2014/main" id="{8B0E522F-4A02-4C8A-AF5B-32A5DF665A77}"/>
              </a:ext>
            </a:extLst>
          </p:cNvPr>
          <p:cNvSpPr txBox="1"/>
          <p:nvPr/>
        </p:nvSpPr>
        <p:spPr>
          <a:xfrm>
            <a:off x="838200" y="1323637"/>
            <a:ext cx="6096000" cy="5355312"/>
          </a:xfrm>
          <a:prstGeom prst="rect">
            <a:avLst/>
          </a:prstGeom>
          <a:noFill/>
        </p:spPr>
        <p:txBody>
          <a:bodyPr wrap="square">
            <a:spAutoFit/>
          </a:bodyPr>
          <a:lstStyle/>
          <a:p>
            <a:pPr algn="just"/>
            <a:r>
              <a:rPr lang="en-US" b="0" i="1" dirty="0">
                <a:solidFill>
                  <a:srgbClr val="000000"/>
                </a:solidFill>
                <a:effectLst/>
                <a:latin typeface="Helvetica Neue"/>
              </a:rPr>
              <a:t>"ABC123 is a leading American consulting company based in New York City, Manhattan. ABC123 employs English-speaking personnel, specialized in law, finance, audits, etc.</a:t>
            </a:r>
            <a:endParaRPr lang="en-US" b="0" i="0" dirty="0">
              <a:solidFill>
                <a:srgbClr val="000000"/>
              </a:solidFill>
              <a:effectLst/>
              <a:latin typeface="Helvetica Neue"/>
            </a:endParaRPr>
          </a:p>
          <a:p>
            <a:pPr algn="just"/>
            <a:r>
              <a:rPr lang="en-US" b="0" i="1" dirty="0">
                <a:solidFill>
                  <a:srgbClr val="000000"/>
                </a:solidFill>
                <a:effectLst/>
                <a:latin typeface="Helvetica Neue"/>
              </a:rPr>
              <a:t>ABC123 wants to explore business opportunities in the Central and Eastern Europe (CEE). ABC123 would like to establish a common office for entire CEE region and move some of current American personnel to the new location. It is expected that the new office will be in the capitol of the European Union member that joined after 2000. The new location must be comparable to Manhattan when it comes to social life (e.g. restaurants and entertainment). Second factor to compare is flight network, especially frequency of direct flights between New York City and particular location, and between analyzed locations themselves, that would lead to selection of an optimal place to run business. Last factor to compare would be: cost of life and presence of English-spoken schools since the US-personnel will be relocated with families."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74411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2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2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8C12C39F-2FBF-46F3-9EAC-E0A03AB83CD3}"/>
              </a:ext>
            </a:extLst>
          </p:cNvPr>
          <p:cNvSpPr>
            <a:spLocks noGrp="1"/>
          </p:cNvSpPr>
          <p:nvPr>
            <p:ph type="title"/>
          </p:nvPr>
        </p:nvSpPr>
        <p:spPr>
          <a:xfrm>
            <a:off x="438913" y="859536"/>
            <a:ext cx="4832802" cy="1170432"/>
          </a:xfrm>
        </p:spPr>
        <p:txBody>
          <a:bodyPr anchor="b">
            <a:normAutofit/>
          </a:bodyPr>
          <a:lstStyle/>
          <a:p>
            <a:r>
              <a:rPr lang="pl-PL" sz="3400"/>
              <a:t>Data</a:t>
            </a:r>
          </a:p>
        </p:txBody>
      </p:sp>
      <p:sp>
        <p:nvSpPr>
          <p:cNvPr id="52" name="Rectangle 2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3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ymbol zastępczy zawartości 2">
            <a:extLst>
              <a:ext uri="{FF2B5EF4-FFF2-40B4-BE49-F238E27FC236}">
                <a16:creationId xmlns:a16="http://schemas.microsoft.com/office/drawing/2014/main" id="{BDC59417-1252-4DD5-ABBB-9B7BCEA421C6}"/>
              </a:ext>
            </a:extLst>
          </p:cNvPr>
          <p:cNvSpPr>
            <a:spLocks noGrp="1"/>
          </p:cNvSpPr>
          <p:nvPr>
            <p:ph idx="1"/>
          </p:nvPr>
        </p:nvSpPr>
        <p:spPr>
          <a:xfrm>
            <a:off x="438912" y="2512611"/>
            <a:ext cx="4832803" cy="3664351"/>
          </a:xfrm>
        </p:spPr>
        <p:txBody>
          <a:bodyPr>
            <a:normAutofit/>
          </a:bodyPr>
          <a:lstStyle/>
          <a:p>
            <a:r>
              <a:rPr lang="pl-PL" sz="1800" dirty="0" err="1"/>
              <a:t>Collected</a:t>
            </a:r>
            <a:r>
              <a:rPr lang="pl-PL" sz="1800" dirty="0"/>
              <a:t> from </a:t>
            </a:r>
            <a:r>
              <a:rPr lang="pl-PL" sz="1800" dirty="0" err="1"/>
              <a:t>Foursquare</a:t>
            </a:r>
            <a:r>
              <a:rPr lang="pl-PL" sz="1800" dirty="0"/>
              <a:t> API:</a:t>
            </a:r>
          </a:p>
          <a:p>
            <a:endParaRPr lang="pl-PL" sz="1800" dirty="0"/>
          </a:p>
          <a:p>
            <a:endParaRPr lang="pl-PL" sz="1800" dirty="0"/>
          </a:p>
          <a:p>
            <a:endParaRPr lang="pl-PL" sz="1800" dirty="0"/>
          </a:p>
          <a:p>
            <a:endParaRPr lang="pl-PL" sz="1800" dirty="0"/>
          </a:p>
          <a:p>
            <a:endParaRPr lang="pl-PL" sz="1800" dirty="0"/>
          </a:p>
          <a:p>
            <a:endParaRPr lang="pl-PL" sz="1800" dirty="0"/>
          </a:p>
          <a:p>
            <a:r>
              <a:rPr lang="pl-PL" sz="1800" dirty="0" err="1"/>
              <a:t>Manually</a:t>
            </a:r>
            <a:r>
              <a:rPr lang="pl-PL" sz="1800" dirty="0"/>
              <a:t> </a:t>
            </a:r>
            <a:r>
              <a:rPr lang="pl-PL" sz="1800" dirty="0" err="1"/>
              <a:t>compiled</a:t>
            </a:r>
            <a:r>
              <a:rPr lang="pl-PL" sz="1800" dirty="0"/>
              <a:t> from popular </a:t>
            </a:r>
            <a:r>
              <a:rPr lang="pl-PL" sz="1800" dirty="0" err="1"/>
              <a:t>websites</a:t>
            </a:r>
            <a:r>
              <a:rPr lang="pl-PL" sz="1800" dirty="0"/>
              <a:t>:</a:t>
            </a:r>
          </a:p>
        </p:txBody>
      </p:sp>
      <p:pic>
        <p:nvPicPr>
          <p:cNvPr id="5" name="Obraz 4" descr="Obraz zawierający monitor, droga, ekran, siedzi&#10;&#10;Opis wygenerowany automatycznie">
            <a:extLst>
              <a:ext uri="{FF2B5EF4-FFF2-40B4-BE49-F238E27FC236}">
                <a16:creationId xmlns:a16="http://schemas.microsoft.com/office/drawing/2014/main" id="{D41A6FDB-2B11-46E7-811C-D641354D681F}"/>
              </a:ext>
            </a:extLst>
          </p:cNvPr>
          <p:cNvPicPr>
            <a:picLocks noChangeAspect="1"/>
          </p:cNvPicPr>
          <p:nvPr/>
        </p:nvPicPr>
        <p:blipFill rotWithShape="1">
          <a:blip r:embed="rId2">
            <a:extLst>
              <a:ext uri="{28A0092B-C50C-407E-A947-70E740481C1C}">
                <a14:useLocalDpi xmlns:a14="http://schemas.microsoft.com/office/drawing/2010/main" val="0"/>
              </a:ext>
            </a:extLst>
          </a:blip>
          <a:srcRect l="1721" r="1" b="1"/>
          <a:stretch/>
        </p:blipFill>
        <p:spPr>
          <a:xfrm>
            <a:off x="6620256" y="2521492"/>
            <a:ext cx="5138928" cy="1882410"/>
          </a:xfrm>
          <a:prstGeom prst="rect">
            <a:avLst/>
          </a:prstGeom>
        </p:spPr>
      </p:pic>
      <p:pic>
        <p:nvPicPr>
          <p:cNvPr id="7" name="Obraz 6" descr="Obraz zawierający monitor, ekran, telefon komórkowy, wyświetlanie&#10;&#10;Opis wygenerowany automatycznie">
            <a:extLst>
              <a:ext uri="{FF2B5EF4-FFF2-40B4-BE49-F238E27FC236}">
                <a16:creationId xmlns:a16="http://schemas.microsoft.com/office/drawing/2014/main" id="{637BEB30-DF26-4A98-A3FA-71328C878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256" y="5084940"/>
            <a:ext cx="5138928" cy="1092022"/>
          </a:xfrm>
          <a:prstGeom prst="rect">
            <a:avLst/>
          </a:prstGeom>
        </p:spPr>
      </p:pic>
    </p:spTree>
    <p:extLst>
      <p:ext uri="{BB962C8B-B14F-4D97-AF65-F5344CB8AC3E}">
        <p14:creationId xmlns:p14="http://schemas.microsoft.com/office/powerpoint/2010/main" val="17711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3F5BAC-EC20-49C8-8621-BE56B23F2A91}"/>
              </a:ext>
            </a:extLst>
          </p:cNvPr>
          <p:cNvSpPr>
            <a:spLocks noGrp="1"/>
          </p:cNvSpPr>
          <p:nvPr>
            <p:ph type="title"/>
          </p:nvPr>
        </p:nvSpPr>
        <p:spPr/>
        <p:txBody>
          <a:bodyPr/>
          <a:lstStyle/>
          <a:p>
            <a:r>
              <a:rPr lang="pl-PL" dirty="0" err="1"/>
              <a:t>Methodology</a:t>
            </a:r>
            <a:endParaRPr lang="pl-PL" dirty="0"/>
          </a:p>
        </p:txBody>
      </p:sp>
      <p:pic>
        <p:nvPicPr>
          <p:cNvPr id="5" name="Symbol zastępczy zawartości 4" descr="Obraz zawierający tekst&#10;&#10;Opis wygenerowany automatycznie">
            <a:extLst>
              <a:ext uri="{FF2B5EF4-FFF2-40B4-BE49-F238E27FC236}">
                <a16:creationId xmlns:a16="http://schemas.microsoft.com/office/drawing/2014/main" id="{7ABAFAC1-8C51-479D-BF20-5509CE8BF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160" y="1825625"/>
            <a:ext cx="7749680" cy="4351338"/>
          </a:xfrm>
        </p:spPr>
      </p:pic>
      <p:sp>
        <p:nvSpPr>
          <p:cNvPr id="6" name="Owal 5">
            <a:extLst>
              <a:ext uri="{FF2B5EF4-FFF2-40B4-BE49-F238E27FC236}">
                <a16:creationId xmlns:a16="http://schemas.microsoft.com/office/drawing/2014/main" id="{817434E0-C036-48BF-BC96-D4D717500F49}"/>
              </a:ext>
            </a:extLst>
          </p:cNvPr>
          <p:cNvSpPr/>
          <p:nvPr/>
        </p:nvSpPr>
        <p:spPr>
          <a:xfrm rot="4060729">
            <a:off x="3086355" y="2487745"/>
            <a:ext cx="2600626" cy="3324991"/>
          </a:xfrm>
          <a:prstGeom prst="ellipse">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Znak mnożenia 7">
            <a:extLst>
              <a:ext uri="{FF2B5EF4-FFF2-40B4-BE49-F238E27FC236}">
                <a16:creationId xmlns:a16="http://schemas.microsoft.com/office/drawing/2014/main" id="{6B17DA64-05FE-4537-B648-2363BD61C466}"/>
              </a:ext>
            </a:extLst>
          </p:cNvPr>
          <p:cNvSpPr/>
          <p:nvPr/>
        </p:nvSpPr>
        <p:spPr>
          <a:xfrm>
            <a:off x="6096000" y="2801887"/>
            <a:ext cx="2940367" cy="2696705"/>
          </a:xfrm>
          <a:prstGeom prst="mathMultiply">
            <a:avLst>
              <a:gd name="adj1" fmla="val 143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40461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5AC43B5F-CE3F-4DB7-8215-9ACF03F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ytuł 1">
            <a:extLst>
              <a:ext uri="{FF2B5EF4-FFF2-40B4-BE49-F238E27FC236}">
                <a16:creationId xmlns:a16="http://schemas.microsoft.com/office/drawing/2014/main" id="{25F530FD-B224-4767-91DC-A889E4EC35D3}"/>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kern="1200">
                <a:solidFill>
                  <a:schemeClr val="tx1"/>
                </a:solidFill>
                <a:latin typeface="+mj-lt"/>
                <a:ea typeface="+mj-ea"/>
                <a:cs typeface="+mj-cs"/>
              </a:rPr>
              <a:t>Results (1)</a:t>
            </a:r>
          </a:p>
        </p:txBody>
      </p:sp>
      <p:pic>
        <p:nvPicPr>
          <p:cNvPr id="5" name="Symbol zastępczy zawartości 4" descr="Obraz zawierający mapa&#10;&#10;Opis wygenerowany automatycznie">
            <a:extLst>
              <a:ext uri="{FF2B5EF4-FFF2-40B4-BE49-F238E27FC236}">
                <a16:creationId xmlns:a16="http://schemas.microsoft.com/office/drawing/2014/main" id="{BB02E583-0988-4A13-9D6E-F5EC42B19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756" r="1" b="1"/>
          <a:stretch/>
        </p:blipFill>
        <p:spPr>
          <a:xfrm>
            <a:off x="550863" y="2133601"/>
            <a:ext cx="7561262" cy="4173600"/>
          </a:xfrm>
          <a:prstGeom prst="rect">
            <a:avLst/>
          </a:prstGeom>
          <a:effectLst>
            <a:outerShdw blurRad="508000" dist="101600" dir="5400000" algn="tl" rotWithShape="0">
              <a:prstClr val="black">
                <a:alpha val="10000"/>
              </a:prstClr>
            </a:outerShdw>
          </a:effectLst>
        </p:spPr>
      </p:pic>
      <p:pic>
        <p:nvPicPr>
          <p:cNvPr id="9" name="Obraz 8" descr="Obraz zawierający mapa&#10;&#10;Opis wygenerowany automatycznie">
            <a:extLst>
              <a:ext uri="{FF2B5EF4-FFF2-40B4-BE49-F238E27FC236}">
                <a16:creationId xmlns:a16="http://schemas.microsoft.com/office/drawing/2014/main" id="{A76BB574-0412-4E12-985D-5AC2FBED2B37}"/>
              </a:ext>
            </a:extLst>
          </p:cNvPr>
          <p:cNvPicPr>
            <a:picLocks noChangeAspect="1"/>
          </p:cNvPicPr>
          <p:nvPr/>
        </p:nvPicPr>
        <p:blipFill rotWithShape="1">
          <a:blip r:embed="rId3">
            <a:extLst>
              <a:ext uri="{28A0092B-C50C-407E-A947-70E740481C1C}">
                <a14:useLocalDpi xmlns:a14="http://schemas.microsoft.com/office/drawing/2010/main" val="0"/>
              </a:ext>
            </a:extLst>
          </a:blip>
          <a:srcRect l="18293" r="3461" b="-4"/>
          <a:stretch/>
        </p:blipFill>
        <p:spPr>
          <a:xfrm>
            <a:off x="8292124" y="2133600"/>
            <a:ext cx="3359899" cy="1996799"/>
          </a:xfrm>
          <a:prstGeom prst="rect">
            <a:avLst/>
          </a:prstGeom>
          <a:effectLst>
            <a:outerShdw blurRad="508000" dist="101600" dir="5400000" algn="tl" rotWithShape="0">
              <a:prstClr val="black">
                <a:alpha val="10000"/>
              </a:prstClr>
            </a:outerShdw>
          </a:effectLst>
        </p:spPr>
      </p:pic>
      <p:pic>
        <p:nvPicPr>
          <p:cNvPr id="7" name="Obraz 6" descr="Obraz zawierający mapa&#10;&#10;Opis wygenerowany automatycznie">
            <a:extLst>
              <a:ext uri="{FF2B5EF4-FFF2-40B4-BE49-F238E27FC236}">
                <a16:creationId xmlns:a16="http://schemas.microsoft.com/office/drawing/2014/main" id="{D75FB0BA-4570-4758-88E0-8B7AE562E1F9}"/>
              </a:ext>
            </a:extLst>
          </p:cNvPr>
          <p:cNvPicPr>
            <a:picLocks noChangeAspect="1"/>
          </p:cNvPicPr>
          <p:nvPr/>
        </p:nvPicPr>
        <p:blipFill rotWithShape="1">
          <a:blip r:embed="rId4">
            <a:extLst>
              <a:ext uri="{28A0092B-C50C-407E-A947-70E740481C1C}">
                <a14:useLocalDpi xmlns:a14="http://schemas.microsoft.com/office/drawing/2010/main" val="0"/>
              </a:ext>
            </a:extLst>
          </a:blip>
          <a:srcRect l="18764" r="3909" b="3"/>
          <a:stretch/>
        </p:blipFill>
        <p:spPr>
          <a:xfrm>
            <a:off x="8292124" y="4308380"/>
            <a:ext cx="3358800" cy="1998000"/>
          </a:xfrm>
          <a:prstGeom prst="rect">
            <a:avLst/>
          </a:prstGeom>
          <a:effectLst>
            <a:outerShdw blurRad="508000" dist="101600" dir="5400000" algn="tl" rotWithShape="0">
              <a:prstClr val="black">
                <a:alpha val="10000"/>
              </a:prstClr>
            </a:outerShdw>
          </a:effectLst>
        </p:spPr>
      </p:pic>
      <p:sp>
        <p:nvSpPr>
          <p:cNvPr id="10" name="pole tekstowe 9">
            <a:extLst>
              <a:ext uri="{FF2B5EF4-FFF2-40B4-BE49-F238E27FC236}">
                <a16:creationId xmlns:a16="http://schemas.microsoft.com/office/drawing/2014/main" id="{B0D1387F-D0F4-4290-A863-E60EA3CD0AC3}"/>
              </a:ext>
            </a:extLst>
          </p:cNvPr>
          <p:cNvSpPr txBox="1"/>
          <p:nvPr/>
        </p:nvSpPr>
        <p:spPr>
          <a:xfrm>
            <a:off x="545435" y="1258814"/>
            <a:ext cx="11090274" cy="646331"/>
          </a:xfrm>
          <a:prstGeom prst="rect">
            <a:avLst/>
          </a:prstGeom>
          <a:noFill/>
        </p:spPr>
        <p:txBody>
          <a:bodyPr wrap="square" rtlCol="0">
            <a:spAutoFit/>
          </a:bodyPr>
          <a:lstStyle/>
          <a:p>
            <a:pPr algn="ctr"/>
            <a:r>
              <a:rPr lang="en-AU" dirty="0"/>
              <a:t>3 iterations and limiting number of clusters helped to decide which cities are the most similar </a:t>
            </a:r>
            <a:br>
              <a:rPr lang="pl-PL" dirty="0"/>
            </a:br>
            <a:r>
              <a:rPr lang="en-AU" dirty="0"/>
              <a:t>to Lower Manhattan when it comes to social life.</a:t>
            </a:r>
          </a:p>
        </p:txBody>
      </p:sp>
    </p:spTree>
    <p:extLst>
      <p:ext uri="{BB962C8B-B14F-4D97-AF65-F5344CB8AC3E}">
        <p14:creationId xmlns:p14="http://schemas.microsoft.com/office/powerpoint/2010/main" val="404713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0B0A5B2-CA0E-4BD7-8BE0-2B8514D7B8E7}"/>
              </a:ext>
            </a:extLst>
          </p:cNvPr>
          <p:cNvSpPr>
            <a:spLocks noGrp="1"/>
          </p:cNvSpPr>
          <p:nvPr>
            <p:ph type="title"/>
          </p:nvPr>
        </p:nvSpPr>
        <p:spPr>
          <a:xfrm>
            <a:off x="411480" y="987552"/>
            <a:ext cx="4485861" cy="1088136"/>
          </a:xfrm>
        </p:spPr>
        <p:txBody>
          <a:bodyPr anchor="b">
            <a:normAutofit/>
          </a:bodyPr>
          <a:lstStyle/>
          <a:p>
            <a:r>
              <a:rPr lang="pl-PL" sz="3400"/>
              <a:t>Results (2)</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ymbol zastępczy zawartości 2">
            <a:extLst>
              <a:ext uri="{FF2B5EF4-FFF2-40B4-BE49-F238E27FC236}">
                <a16:creationId xmlns:a16="http://schemas.microsoft.com/office/drawing/2014/main" id="{EB9AD362-5AE8-49F8-8AD9-08AEE6E43538}"/>
              </a:ext>
            </a:extLst>
          </p:cNvPr>
          <p:cNvSpPr>
            <a:spLocks noGrp="1"/>
          </p:cNvSpPr>
          <p:nvPr>
            <p:ph idx="1"/>
          </p:nvPr>
        </p:nvSpPr>
        <p:spPr>
          <a:xfrm>
            <a:off x="411479" y="2688336"/>
            <a:ext cx="4498848" cy="3584448"/>
          </a:xfrm>
        </p:spPr>
        <p:txBody>
          <a:bodyPr anchor="t">
            <a:normAutofit/>
          </a:bodyPr>
          <a:lstStyle/>
          <a:p>
            <a:pPr>
              <a:buFont typeface="Arial" panose="020B0604020202020204" pitchFamily="34" charset="0"/>
              <a:buChar char="•"/>
            </a:pPr>
            <a:r>
              <a:rPr lang="en-US" sz="1800" b="0" i="0">
                <a:effectLst/>
                <a:latin typeface="Helvetica Neue"/>
              </a:rPr>
              <a:t>Warsaw or Prague – well connected in the region and NYC with good international education system, however renting 85m2 flat is the most expensive</a:t>
            </a:r>
          </a:p>
          <a:p>
            <a:pPr>
              <a:buFont typeface="Arial" panose="020B0604020202020204" pitchFamily="34" charset="0"/>
              <a:buChar char="•"/>
            </a:pPr>
            <a:r>
              <a:rPr lang="en-US" sz="1800" b="0" i="0">
                <a:effectLst/>
                <a:latin typeface="Helvetica Neue"/>
              </a:rPr>
              <a:t>Sofia or Bucharest – well connected in the region, also with decent international schools, the cheapest when it comes to renting 85m2 flat</a:t>
            </a:r>
          </a:p>
          <a:p>
            <a:pPr>
              <a:buFont typeface="Arial" panose="020B0604020202020204" pitchFamily="34" charset="0"/>
              <a:buChar char="•"/>
            </a:pPr>
            <a:r>
              <a:rPr lang="en-US" sz="1800" b="0" i="0">
                <a:effectLst/>
                <a:latin typeface="Helvetica Neue"/>
              </a:rPr>
              <a:t>Budapest or Bratislava or Zagreb – do not provides flight connection to all CEE capitols, less international schools but decent prices for renting 85m2 flat</a:t>
            </a:r>
          </a:p>
        </p:txBody>
      </p:sp>
      <p:pic>
        <p:nvPicPr>
          <p:cNvPr id="5" name="Obraz 4" descr="Obraz zawierający mapa&#10;&#10;Opis wygenerowany automatycznie">
            <a:extLst>
              <a:ext uri="{FF2B5EF4-FFF2-40B4-BE49-F238E27FC236}">
                <a16:creationId xmlns:a16="http://schemas.microsoft.com/office/drawing/2014/main" id="{93CAE98A-C87D-40A3-9288-94DCD22571E8}"/>
              </a:ext>
            </a:extLst>
          </p:cNvPr>
          <p:cNvPicPr>
            <a:picLocks noChangeAspect="1"/>
          </p:cNvPicPr>
          <p:nvPr/>
        </p:nvPicPr>
        <p:blipFill rotWithShape="1">
          <a:blip r:embed="rId2">
            <a:extLst>
              <a:ext uri="{28A0092B-C50C-407E-A947-70E740481C1C}">
                <a14:useLocalDpi xmlns:a14="http://schemas.microsoft.com/office/drawing/2010/main" val="0"/>
              </a:ext>
            </a:extLst>
          </a:blip>
          <a:srcRect r="-2" b="211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67837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2B6CE0-A94E-41E4-B363-7D20063C9BA7}"/>
              </a:ext>
            </a:extLst>
          </p:cNvPr>
          <p:cNvSpPr>
            <a:spLocks noGrp="1"/>
          </p:cNvSpPr>
          <p:nvPr>
            <p:ph type="title"/>
          </p:nvPr>
        </p:nvSpPr>
        <p:spPr/>
        <p:txBody>
          <a:bodyPr/>
          <a:lstStyle/>
          <a:p>
            <a:r>
              <a:rPr lang="pl-PL" dirty="0" err="1"/>
              <a:t>Discussion</a:t>
            </a:r>
            <a:endParaRPr lang="pl-PL" dirty="0"/>
          </a:p>
        </p:txBody>
      </p:sp>
      <p:sp>
        <p:nvSpPr>
          <p:cNvPr id="3" name="Symbol zastępczy zawartości 2">
            <a:extLst>
              <a:ext uri="{FF2B5EF4-FFF2-40B4-BE49-F238E27FC236}">
                <a16:creationId xmlns:a16="http://schemas.microsoft.com/office/drawing/2014/main" id="{E5E0D204-DAEB-4095-AB87-5A1567C9448E}"/>
              </a:ext>
            </a:extLst>
          </p:cNvPr>
          <p:cNvSpPr>
            <a:spLocks noGrp="1"/>
          </p:cNvSpPr>
          <p:nvPr>
            <p:ph idx="1"/>
          </p:nvPr>
        </p:nvSpPr>
        <p:spPr/>
        <p:txBody>
          <a:bodyPr/>
          <a:lstStyle/>
          <a:p>
            <a:r>
              <a:rPr lang="en-AU" dirty="0"/>
              <a:t>Successfully explored venues in 8 cities via Foursquare API then applied k-mean clustering</a:t>
            </a:r>
          </a:p>
          <a:p>
            <a:r>
              <a:rPr lang="en-AU" dirty="0"/>
              <a:t>Successfully compiled additional </a:t>
            </a:r>
            <a:r>
              <a:rPr lang="en-AU" dirty="0" err="1"/>
              <a:t>dataframe</a:t>
            </a:r>
            <a:r>
              <a:rPr lang="en-AU" dirty="0"/>
              <a:t> with information about flights, cost of living and international schools with English language as leading, then also applied k-</a:t>
            </a:r>
            <a:r>
              <a:rPr lang="pl-PL" dirty="0"/>
              <a:t>m</a:t>
            </a:r>
            <a:r>
              <a:rPr lang="en-AU" dirty="0" err="1"/>
              <a:t>eam</a:t>
            </a:r>
            <a:r>
              <a:rPr lang="en-AU" dirty="0"/>
              <a:t> clustering</a:t>
            </a:r>
          </a:p>
        </p:txBody>
      </p:sp>
    </p:spTree>
    <p:extLst>
      <p:ext uri="{BB962C8B-B14F-4D97-AF65-F5344CB8AC3E}">
        <p14:creationId xmlns:p14="http://schemas.microsoft.com/office/powerpoint/2010/main" val="209710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C9F4CA95-BB5B-4A57-B5E5-1D1203780D19}"/>
              </a:ext>
            </a:extLst>
          </p:cNvPr>
          <p:cNvSpPr>
            <a:spLocks noGrp="1"/>
          </p:cNvSpPr>
          <p:nvPr>
            <p:ph type="title"/>
          </p:nvPr>
        </p:nvSpPr>
        <p:spPr>
          <a:xfrm>
            <a:off x="640079" y="2053641"/>
            <a:ext cx="3669161" cy="2760098"/>
          </a:xfrm>
        </p:spPr>
        <p:txBody>
          <a:bodyPr>
            <a:normAutofit/>
          </a:bodyPr>
          <a:lstStyle/>
          <a:p>
            <a:r>
              <a:rPr lang="pl-PL">
                <a:solidFill>
                  <a:srgbClr val="FFFFFF"/>
                </a:solidFill>
              </a:rPr>
              <a:t>Conclusion</a:t>
            </a:r>
          </a:p>
        </p:txBody>
      </p:sp>
      <p:sp>
        <p:nvSpPr>
          <p:cNvPr id="3" name="Symbol zastępczy zawartości 2">
            <a:extLst>
              <a:ext uri="{FF2B5EF4-FFF2-40B4-BE49-F238E27FC236}">
                <a16:creationId xmlns:a16="http://schemas.microsoft.com/office/drawing/2014/main" id="{DA3E22C0-1D1D-4243-B391-88F97CEC0DE1}"/>
              </a:ext>
            </a:extLst>
          </p:cNvPr>
          <p:cNvSpPr>
            <a:spLocks noGrp="1"/>
          </p:cNvSpPr>
          <p:nvPr>
            <p:ph idx="1"/>
          </p:nvPr>
        </p:nvSpPr>
        <p:spPr>
          <a:xfrm>
            <a:off x="6090574" y="801866"/>
            <a:ext cx="5306084" cy="5230634"/>
          </a:xfrm>
        </p:spPr>
        <p:txBody>
          <a:bodyPr anchor="ctr">
            <a:normAutofit/>
          </a:bodyPr>
          <a:lstStyle/>
          <a:p>
            <a:pPr marL="0" indent="0" algn="ctr">
              <a:buNone/>
            </a:pPr>
            <a:r>
              <a:rPr lang="en-US" sz="2400" b="0" i="0" dirty="0">
                <a:solidFill>
                  <a:srgbClr val="000000"/>
                </a:solidFill>
                <a:effectLst/>
                <a:latin typeface="Helvetica Neue"/>
              </a:rPr>
              <a:t>Under real circumstances I would advise ABC123 to open common office for CEE region either in Warsaw (Poland) or Prague (Czech Republic) as these cities provides similar social life, are well connected with all analyzed CEE capitals and provide access to the biggest number of international schools. American expats should enjoy working and living there, as well as their spouses and children.</a:t>
            </a:r>
            <a:endParaRPr lang="pl-PL" sz="2400" dirty="0">
              <a:solidFill>
                <a:srgbClr val="000000"/>
              </a:solidFill>
            </a:endParaRPr>
          </a:p>
        </p:txBody>
      </p:sp>
    </p:spTree>
    <p:extLst>
      <p:ext uri="{BB962C8B-B14F-4D97-AF65-F5344CB8AC3E}">
        <p14:creationId xmlns:p14="http://schemas.microsoft.com/office/powerpoint/2010/main" val="241909804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467</Words>
  <Application>Microsoft Office PowerPoint</Application>
  <PresentationFormat>Panoramiczny</PresentationFormat>
  <Paragraphs>37</Paragraphs>
  <Slides>10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10</vt:i4>
      </vt:variant>
    </vt:vector>
  </HeadingPairs>
  <TitlesOfParts>
    <vt:vector size="16" baseType="lpstr">
      <vt:lpstr>Arial</vt:lpstr>
      <vt:lpstr>Calibri</vt:lpstr>
      <vt:lpstr>Calibri Light</vt:lpstr>
      <vt:lpstr>Helvetica Neue</vt:lpstr>
      <vt:lpstr>inherit</vt:lpstr>
      <vt:lpstr>Motyw pakietu Office</vt:lpstr>
      <vt:lpstr>The Battle of Neighborhoods</vt:lpstr>
      <vt:lpstr>Agenda</vt:lpstr>
      <vt:lpstr>Introduction</vt:lpstr>
      <vt:lpstr>Data</vt:lpstr>
      <vt:lpstr>Methodology</vt:lpstr>
      <vt:lpstr>Results (1)</vt:lpstr>
      <vt:lpstr>Results (2)</vt:lpstr>
      <vt:lpstr>Discussion</vt:lpstr>
      <vt:lpstr>Conclusion</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Roger Burek-Bors</dc:creator>
  <cp:lastModifiedBy>Roger Burek-Bors</cp:lastModifiedBy>
  <cp:revision>1</cp:revision>
  <dcterms:created xsi:type="dcterms:W3CDTF">2020-11-28T21:13:18Z</dcterms:created>
  <dcterms:modified xsi:type="dcterms:W3CDTF">2020-11-28T21:16:04Z</dcterms:modified>
</cp:coreProperties>
</file>