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9CA5-2BC1-4724-AE67-F1447476EC65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E12-DCFE-4571-A0EF-CC91330007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Spinner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9/11/2012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828800"/>
            <a:ext cx="114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3505200" y="19050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22098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2743200" y="3124200"/>
            <a:ext cx="1371600" cy="9144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ReceiptData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1219200"/>
            <a:ext cx="1371600" cy="838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Receipt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629400" y="2667000"/>
            <a:ext cx="990600" cy="106680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10400" y="18288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6000" y="21336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1981200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Receipt Id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410200" y="4495800"/>
            <a:ext cx="1676400" cy="838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Receipt Item</a:t>
            </a:r>
          </a:p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76800" y="22860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91000" y="39624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67400" y="2286000"/>
            <a:ext cx="304800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086600" y="1371600"/>
            <a:ext cx="304800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419600" y="3200400"/>
            <a:ext cx="304800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3400" y="3581400"/>
            <a:ext cx="203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Receit</a:t>
            </a:r>
            <a:r>
              <a:rPr lang="en-US" dirty="0" smtClean="0"/>
              <a:t> Items</a:t>
            </a:r>
          </a:p>
          <a:p>
            <a:r>
              <a:rPr lang="en-US" dirty="0"/>
              <a:t>w</a:t>
            </a:r>
            <a:r>
              <a:rPr lang="en-US" dirty="0" smtClean="0"/>
              <a:t>ith new receipt Id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4724400"/>
            <a:ext cx="423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New Receipt Item Object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Retrieve product name and save receipt item and </a:t>
            </a:r>
            <a:r>
              <a:rPr lang="en-US" sz="1200" dirty="0"/>
              <a:t>P</a:t>
            </a:r>
            <a:r>
              <a:rPr lang="en-US" sz="1200" dirty="0" smtClean="0"/>
              <a:t>roduct Id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Return the product 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Update Receipt object with product name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Spinner Logic</vt:lpstr>
      <vt:lpstr>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Spinner Logic</dc:title>
  <dc:creator>rodchar</dc:creator>
  <cp:lastModifiedBy>rodchar</cp:lastModifiedBy>
  <cp:revision>8</cp:revision>
  <dcterms:created xsi:type="dcterms:W3CDTF">2012-09-12T02:26:02Z</dcterms:created>
  <dcterms:modified xsi:type="dcterms:W3CDTF">2012-09-12T03:30:59Z</dcterms:modified>
</cp:coreProperties>
</file>