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F043-32E6-4CC0-8459-74A3E2F8FC73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C25D-7FFD-4FFF-9F55-9D8FF202C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</a:t>
            </a:r>
            <a:r>
              <a:rPr lang="en-US" dirty="0" smtClean="0"/>
              <a:t>f Virtualization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9781"/>
            <a:ext cx="8254976" cy="430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1.Operating system virtualization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Server Virtualization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62930"/>
            <a:ext cx="5867400" cy="423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Hardware Virtualization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172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Storage Virtualization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9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Virtualization</vt:lpstr>
      <vt:lpstr>Types Of Virtualization</vt:lpstr>
      <vt:lpstr>1.Operating system virtualization</vt:lpstr>
      <vt:lpstr>2. Server Virtualization</vt:lpstr>
      <vt:lpstr>3. Hardware Virtualization</vt:lpstr>
      <vt:lpstr>4. Storage Virtualization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14</cp:revision>
  <dcterms:created xsi:type="dcterms:W3CDTF">2022-09-14T13:52:18Z</dcterms:created>
  <dcterms:modified xsi:type="dcterms:W3CDTF">2022-09-15T10:23:34Z</dcterms:modified>
</cp:coreProperties>
</file>