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8"/>
    <p:restoredTop sz="94631"/>
  </p:normalViewPr>
  <p:slideViewPr>
    <p:cSldViewPr snapToGrid="0" snapToObjects="1">
      <p:cViewPr>
        <p:scale>
          <a:sx n="107" d="100"/>
          <a:sy n="107" d="100"/>
        </p:scale>
        <p:origin x="7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104FD-0E73-A74B-BE06-AE5FC587F3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E1C08F-EFF2-9A4B-8039-590012C770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You must choose to accept this…</a:t>
            </a:r>
          </a:p>
        </p:txBody>
      </p:sp>
    </p:spTree>
    <p:extLst>
      <p:ext uri="{BB962C8B-B14F-4D97-AF65-F5344CB8AC3E}">
        <p14:creationId xmlns:p14="http://schemas.microsoft.com/office/powerpoint/2010/main" val="1801297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C5453-8998-A84C-82B8-00D838719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mission…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72117-5113-654C-9363-42017D0E5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Messages are written on </a:t>
            </a:r>
            <a:r>
              <a:rPr lang="en-US" sz="2400" b="1" dirty="0">
                <a:solidFill>
                  <a:srgbClr val="FF0000"/>
                </a:solidFill>
              </a:rPr>
              <a:t>A4 sized </a:t>
            </a:r>
            <a:r>
              <a:rPr lang="en-US" sz="2400" dirty="0"/>
              <a:t>paper (can be smaller)</a:t>
            </a:r>
          </a:p>
          <a:p>
            <a:r>
              <a:rPr lang="en-US" sz="2400" dirty="0"/>
              <a:t>Messages must arrive in a </a:t>
            </a:r>
            <a:r>
              <a:rPr lang="en-US" sz="2400" b="1" dirty="0">
                <a:solidFill>
                  <a:srgbClr val="FF0000"/>
                </a:solidFill>
              </a:rPr>
              <a:t>neat</a:t>
            </a:r>
            <a:r>
              <a:rPr lang="en-US" sz="2400" dirty="0"/>
              <a:t> fashion (not crumpled)</a:t>
            </a:r>
          </a:p>
          <a:p>
            <a:r>
              <a:rPr lang="en-US" sz="2400" dirty="0"/>
              <a:t>Must have </a:t>
            </a:r>
            <a:r>
              <a:rPr lang="en-US" sz="2400" b="1" dirty="0">
                <a:solidFill>
                  <a:srgbClr val="FF0000"/>
                </a:solidFill>
              </a:rPr>
              <a:t>accuracy</a:t>
            </a:r>
            <a:r>
              <a:rPr lang="en-US" sz="2400" dirty="0"/>
              <a:t> and sometimes </a:t>
            </a:r>
            <a:r>
              <a:rPr lang="en-US" sz="2400" b="1" dirty="0">
                <a:solidFill>
                  <a:srgbClr val="FF0000"/>
                </a:solidFill>
              </a:rPr>
              <a:t>distance</a:t>
            </a:r>
            <a:r>
              <a:rPr lang="en-US" sz="2400" dirty="0"/>
              <a:t>.</a:t>
            </a:r>
          </a:p>
          <a:p>
            <a:r>
              <a:rPr lang="en-US" sz="2400" dirty="0"/>
              <a:t>Build a launcher that can </a:t>
            </a:r>
            <a:r>
              <a:rPr lang="en-US" sz="2400" b="1" dirty="0">
                <a:solidFill>
                  <a:srgbClr val="FF0000"/>
                </a:solidFill>
              </a:rPr>
              <a:t>automate</a:t>
            </a:r>
            <a:r>
              <a:rPr lang="en-US" sz="2400" dirty="0"/>
              <a:t> your airplane aim and launch.</a:t>
            </a:r>
          </a:p>
        </p:txBody>
      </p:sp>
    </p:spTree>
    <p:extLst>
      <p:ext uri="{BB962C8B-B14F-4D97-AF65-F5344CB8AC3E}">
        <p14:creationId xmlns:p14="http://schemas.microsoft.com/office/powerpoint/2010/main" val="3622558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5478A-FD62-BA4B-84C8-13CD12789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Mission</a:t>
            </a:r>
            <a:r>
              <a:rPr lang="en-US" dirty="0"/>
              <a:t>: Flying paperwork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E4FD2-5AFD-834A-966F-9843E1EAD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 are fed-up of electronic messaging and have decided to go back to the old way of passing messages using paper and pen.</a:t>
            </a:r>
          </a:p>
          <a:p>
            <a:r>
              <a:rPr lang="en-US" sz="2800" dirty="0"/>
              <a:t>Think of a way of writing a message and sending it across the room to your recipient on the other side.</a:t>
            </a:r>
          </a:p>
          <a:p>
            <a:r>
              <a:rPr lang="en-US" sz="2800" dirty="0"/>
              <a:t>The method has to be accurate and have distance.</a:t>
            </a:r>
          </a:p>
        </p:txBody>
      </p:sp>
    </p:spTree>
    <p:extLst>
      <p:ext uri="{BB962C8B-B14F-4D97-AF65-F5344CB8AC3E}">
        <p14:creationId xmlns:p14="http://schemas.microsoft.com/office/powerpoint/2010/main" val="1945625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C5453-8998-A84C-82B8-00D838719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mission…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72117-5113-654C-9363-42017D0E5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Messages are written on </a:t>
            </a:r>
            <a:r>
              <a:rPr lang="en-US" sz="2400" b="1" dirty="0">
                <a:solidFill>
                  <a:srgbClr val="0070C0"/>
                </a:solidFill>
              </a:rPr>
              <a:t>A4 sized </a:t>
            </a:r>
            <a:r>
              <a:rPr lang="en-US" sz="2400" dirty="0"/>
              <a:t>paper (can be smaller)</a:t>
            </a:r>
          </a:p>
          <a:p>
            <a:r>
              <a:rPr lang="en-US" sz="2400" dirty="0"/>
              <a:t>Messages must arrive in a </a:t>
            </a:r>
            <a:r>
              <a:rPr lang="en-US" sz="2400" b="1" dirty="0">
                <a:solidFill>
                  <a:srgbClr val="0070C0"/>
                </a:solidFill>
              </a:rPr>
              <a:t>neat</a:t>
            </a:r>
            <a:r>
              <a:rPr lang="en-US" sz="2400" dirty="0"/>
              <a:t> fashion (not crumpled)</a:t>
            </a:r>
          </a:p>
          <a:p>
            <a:r>
              <a:rPr lang="en-US" sz="2400" dirty="0"/>
              <a:t>Must have </a:t>
            </a:r>
            <a:r>
              <a:rPr lang="en-US" sz="2400" dirty="0">
                <a:solidFill>
                  <a:srgbClr val="0070C0"/>
                </a:solidFill>
              </a:rPr>
              <a:t>accuracy</a:t>
            </a:r>
            <a:r>
              <a:rPr lang="en-US" sz="2400" dirty="0"/>
              <a:t> and sometimes </a:t>
            </a:r>
            <a:r>
              <a:rPr lang="en-US" sz="2400" dirty="0">
                <a:solidFill>
                  <a:srgbClr val="0070C0"/>
                </a:solidFill>
              </a:rPr>
              <a:t>distance</a:t>
            </a:r>
            <a:r>
              <a:rPr lang="en-US" sz="2400" dirty="0"/>
              <a:t>.</a:t>
            </a:r>
          </a:p>
          <a:p>
            <a:r>
              <a:rPr lang="en-US" sz="2400" dirty="0"/>
              <a:t>You may test as many designs you come up with.</a:t>
            </a:r>
          </a:p>
          <a:p>
            <a:r>
              <a:rPr lang="en-US" sz="2400" dirty="0"/>
              <a:t>Document all your tests.</a:t>
            </a:r>
          </a:p>
          <a:p>
            <a:r>
              <a:rPr lang="en-US" sz="2400" dirty="0"/>
              <a:t>Submit </a:t>
            </a:r>
            <a:r>
              <a:rPr lang="en-US" sz="2400" b="1" dirty="0">
                <a:solidFill>
                  <a:srgbClr val="FF0000"/>
                </a:solidFill>
              </a:rPr>
              <a:t>3 designs </a:t>
            </a:r>
            <a:r>
              <a:rPr lang="en-US" sz="2400" dirty="0"/>
              <a:t>for approval with </a:t>
            </a:r>
            <a:r>
              <a:rPr lang="en-US" sz="2400" b="1" dirty="0">
                <a:solidFill>
                  <a:srgbClr val="FF0000"/>
                </a:solidFill>
              </a:rPr>
              <a:t>documentation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7453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F39B97-AF92-9846-A5C1-7FD6A759C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review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8E814C-C388-324D-A5E0-702E973840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 and note the changes required for improvement</a:t>
            </a:r>
          </a:p>
        </p:txBody>
      </p:sp>
    </p:spTree>
    <p:extLst>
      <p:ext uri="{BB962C8B-B14F-4D97-AF65-F5344CB8AC3E}">
        <p14:creationId xmlns:p14="http://schemas.microsoft.com/office/powerpoint/2010/main" val="3262477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D37B67-1AD0-664F-A825-F5B098A03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you learn from the tests?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CA013C-DEA2-694D-968D-D7546B743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Let’s hear your views…</a:t>
            </a:r>
          </a:p>
          <a:p>
            <a:endParaRPr lang="en-US" sz="2800" dirty="0"/>
          </a:p>
          <a:p>
            <a:r>
              <a:rPr lang="en-US" sz="2800" dirty="0"/>
              <a:t>Are there any other ways of getting a better airplane?</a:t>
            </a:r>
          </a:p>
          <a:p>
            <a:r>
              <a:rPr lang="en-US" sz="2800" dirty="0"/>
              <a:t>What knowledge are you lacking?</a:t>
            </a:r>
          </a:p>
        </p:txBody>
      </p:sp>
    </p:spTree>
    <p:extLst>
      <p:ext uri="{BB962C8B-B14F-4D97-AF65-F5344CB8AC3E}">
        <p14:creationId xmlns:p14="http://schemas.microsoft.com/office/powerpoint/2010/main" val="2153114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6C555-660A-FD49-85F7-F8563676B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EEA58-402D-1C41-B6C9-C564EEDB7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design was the easiest to produce?</a:t>
            </a:r>
          </a:p>
          <a:p>
            <a:r>
              <a:rPr lang="en-US" dirty="0"/>
              <a:t>Which design was the most accurate (dropped in the correct zone)</a:t>
            </a:r>
          </a:p>
          <a:p>
            <a:r>
              <a:rPr lang="en-US" dirty="0"/>
              <a:t>Which design flew the furthest?</a:t>
            </a:r>
          </a:p>
          <a:p>
            <a:r>
              <a:rPr lang="en-US" dirty="0"/>
              <a:t>Did you manage to </a:t>
            </a:r>
            <a:r>
              <a:rPr lang="en-US" b="1" dirty="0">
                <a:solidFill>
                  <a:srgbClr val="FF0000"/>
                </a:solidFill>
              </a:rPr>
              <a:t>document</a:t>
            </a:r>
            <a:r>
              <a:rPr lang="en-US" dirty="0"/>
              <a:t> your results?</a:t>
            </a:r>
          </a:p>
        </p:txBody>
      </p:sp>
    </p:spTree>
    <p:extLst>
      <p:ext uri="{BB962C8B-B14F-4D97-AF65-F5344CB8AC3E}">
        <p14:creationId xmlns:p14="http://schemas.microsoft.com/office/powerpoint/2010/main" val="108812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7A7F4-400D-CC41-AC30-351BF4502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Did you know…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554EC-B1CD-C949-8168-BE8AC50E3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03857"/>
            <a:ext cx="9603275" cy="3450613"/>
          </a:xfrm>
        </p:spPr>
        <p:txBody>
          <a:bodyPr>
            <a:normAutofit/>
          </a:bodyPr>
          <a:lstStyle/>
          <a:p>
            <a:r>
              <a:rPr lang="en-US" sz="2400" dirty="0"/>
              <a:t>The furthest flying paper airplane is 225 feet 10 inches (65.83 meters).</a:t>
            </a:r>
          </a:p>
          <a:p>
            <a:r>
              <a:rPr lang="en-US" sz="2400" dirty="0"/>
              <a:t>The folding instructions are also available.</a:t>
            </a:r>
          </a:p>
          <a:p>
            <a:r>
              <a:rPr lang="en-US" sz="2400" dirty="0"/>
              <a:t>There are lots of different designs to suit different purposes</a:t>
            </a:r>
          </a:p>
          <a:p>
            <a:endParaRPr lang="en-US" sz="2400" dirty="0"/>
          </a:p>
          <a:p>
            <a:r>
              <a:rPr lang="en-US" sz="2400" dirty="0"/>
              <a:t>How many of you Googled for an answer?</a:t>
            </a:r>
          </a:p>
          <a:p>
            <a:r>
              <a:rPr lang="en-US" sz="2400" dirty="0"/>
              <a:t>How many of you relied on your prior experience in folding airplanes?</a:t>
            </a:r>
          </a:p>
        </p:txBody>
      </p:sp>
    </p:spTree>
    <p:extLst>
      <p:ext uri="{BB962C8B-B14F-4D97-AF65-F5344CB8AC3E}">
        <p14:creationId xmlns:p14="http://schemas.microsoft.com/office/powerpoint/2010/main" val="4192427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104FD-0E73-A74B-BE06-AE5FC587F3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E1C08F-EFF2-9A4B-8039-590012C770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You must choose to accept this…</a:t>
            </a:r>
          </a:p>
        </p:txBody>
      </p:sp>
    </p:spTree>
    <p:extLst>
      <p:ext uri="{BB962C8B-B14F-4D97-AF65-F5344CB8AC3E}">
        <p14:creationId xmlns:p14="http://schemas.microsoft.com/office/powerpoint/2010/main" val="163587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5478A-FD62-BA4B-84C8-13CD12789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Mission</a:t>
            </a:r>
            <a:r>
              <a:rPr lang="en-US" dirty="0"/>
              <a:t>: Flying paperwork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E4FD2-5AFD-834A-966F-9843E1EAD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We are fed-up of electronic messaging and have decided to go back to the old way of passing messages using paper and pen.</a:t>
            </a:r>
          </a:p>
          <a:p>
            <a:r>
              <a:rPr lang="en-US" sz="2800" dirty="0"/>
              <a:t>Think of a way of writing a message and sending it across the room to your recipient on the other side.</a:t>
            </a:r>
          </a:p>
          <a:p>
            <a:r>
              <a:rPr lang="en-US" sz="2800" dirty="0"/>
              <a:t>The method has to be accurate and have distance.</a:t>
            </a:r>
          </a:p>
          <a:p>
            <a:r>
              <a:rPr lang="en-US" sz="2800" dirty="0"/>
              <a:t>The launch and aim must be automated.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2331325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103</TotalTime>
  <Words>380</Words>
  <Application>Microsoft Macintosh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mission</vt:lpstr>
      <vt:lpstr>Mission: Flying paperwork</vt:lpstr>
      <vt:lpstr>Your mission…</vt:lpstr>
      <vt:lpstr>Testing &amp; review</vt:lpstr>
      <vt:lpstr>What did you learn from the tests?</vt:lpstr>
      <vt:lpstr>results</vt:lpstr>
      <vt:lpstr>Did you know…</vt:lpstr>
      <vt:lpstr>mission</vt:lpstr>
      <vt:lpstr>Mission: Flying paperwork</vt:lpstr>
      <vt:lpstr>Your mission…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Rodney Dorville</dc:creator>
  <cp:lastModifiedBy>Rodney Dorville</cp:lastModifiedBy>
  <cp:revision>11</cp:revision>
  <dcterms:created xsi:type="dcterms:W3CDTF">2018-09-03T13:29:02Z</dcterms:created>
  <dcterms:modified xsi:type="dcterms:W3CDTF">2018-09-03T15:12:34Z</dcterms:modified>
</cp:coreProperties>
</file>