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31"/>
  </p:normalViewPr>
  <p:slideViewPr>
    <p:cSldViewPr snapToGrid="0" snapToObjects="1">
      <p:cViewPr>
        <p:scale>
          <a:sx n="107" d="100"/>
          <a:sy n="107" d="100"/>
        </p:scale>
        <p:origin x="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Examples/011/firstcss.en.html" TargetMode="External"/><Relationship Id="rId2" Type="http://schemas.openxmlformats.org/officeDocument/2006/relationships/hyperlink" Target="https://youtu.be/bWPMSSsVdP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0afZj1G0B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4FD-0E73-A74B-BE06-AE5FC587F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C08F-EFF2-9A4B-8039-590012C77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Journaling your work using html</a:t>
            </a:r>
          </a:p>
        </p:txBody>
      </p:sp>
    </p:spTree>
    <p:extLst>
      <p:ext uri="{BB962C8B-B14F-4D97-AF65-F5344CB8AC3E}">
        <p14:creationId xmlns:p14="http://schemas.microsoft.com/office/powerpoint/2010/main" val="180129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360F-E369-1C40-B87B-F14397C1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7645-D597-8E48-AA45-198CDB38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material we have covered.</a:t>
            </a:r>
          </a:p>
          <a:p>
            <a:r>
              <a:rPr lang="en-US" dirty="0"/>
              <a:t>Go through the YouTube video(s)</a:t>
            </a:r>
          </a:p>
          <a:p>
            <a:r>
              <a:rPr lang="en-US" dirty="0"/>
              <a:t>Create your website for your journal.</a:t>
            </a:r>
            <a:br>
              <a:rPr lang="en-US" dirty="0"/>
            </a:br>
            <a:r>
              <a:rPr lang="en-US" dirty="0"/>
              <a:t>For now, most of the pages will be empty.</a:t>
            </a:r>
          </a:p>
          <a:p>
            <a:r>
              <a:rPr lang="en-US" dirty="0"/>
              <a:t>Fill in the root page, giving your team a name</a:t>
            </a:r>
            <a:br>
              <a:rPr lang="en-US" dirty="0"/>
            </a:br>
            <a:r>
              <a:rPr lang="en-US" dirty="0"/>
              <a:t>Create the </a:t>
            </a:r>
            <a:r>
              <a:rPr lang="en-US" dirty="0" err="1"/>
              <a:t>team.html</a:t>
            </a:r>
            <a:r>
              <a:rPr lang="en-US" dirty="0"/>
              <a:t> page with photos of your team and short descriptions.</a:t>
            </a:r>
            <a:br>
              <a:rPr lang="en-US" dirty="0"/>
            </a:br>
            <a:r>
              <a:rPr lang="en-US" dirty="0"/>
              <a:t>Start your blog, by showing how you created your website and the process.</a:t>
            </a:r>
            <a:br>
              <a:rPr lang="en-US" dirty="0"/>
            </a:br>
            <a:r>
              <a:rPr lang="en-US" dirty="0"/>
              <a:t>Enter the references you have used in the </a:t>
            </a:r>
            <a:r>
              <a:rPr lang="en-US" dirty="0" err="1"/>
              <a:t>resources.html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06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FDD8-9E17-8E45-AD46-F29F6E9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CAE3-3C97-1B43-BE9D-BFF529C0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Host your site locally on your PC</a:t>
            </a:r>
          </a:p>
          <a:p>
            <a:pPr lvl="1"/>
            <a:r>
              <a:rPr lang="en-US" sz="2000" dirty="0" err="1"/>
              <a:t>TinyWebServer</a:t>
            </a:r>
            <a:r>
              <a:rPr lang="en-US" sz="2000" dirty="0"/>
              <a:t> (windows only)</a:t>
            </a:r>
          </a:p>
          <a:p>
            <a:pPr lvl="1"/>
            <a:r>
              <a:rPr lang="en-US" sz="2000" dirty="0"/>
              <a:t>Install Python 3, and follow instructions to host your site</a:t>
            </a:r>
          </a:p>
          <a:p>
            <a:r>
              <a:rPr lang="en-US" sz="2400" dirty="0"/>
              <a:t>Tips:</a:t>
            </a:r>
          </a:p>
          <a:p>
            <a:pPr lvl="1"/>
            <a:r>
              <a:rPr lang="en-US" sz="2000" dirty="0"/>
              <a:t>Be careful of your typing – lower and upper case treated differently</a:t>
            </a:r>
          </a:p>
          <a:p>
            <a:pPr lvl="1"/>
            <a:r>
              <a:rPr lang="en-US" sz="2000" dirty="0"/>
              <a:t>Use Google Chrome (Press F12 to view the debugging page)</a:t>
            </a:r>
          </a:p>
        </p:txBody>
      </p:sp>
    </p:spTree>
    <p:extLst>
      <p:ext uri="{BB962C8B-B14F-4D97-AF65-F5344CB8AC3E}">
        <p14:creationId xmlns:p14="http://schemas.microsoft.com/office/powerpoint/2010/main" val="354016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478A-FD62-BA4B-84C8-13CD1278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4FD2-5AFD-834A-966F-9843E1E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Sharing of knowledge</a:t>
            </a:r>
          </a:p>
          <a:p>
            <a:pPr lvl="1"/>
            <a:r>
              <a:rPr lang="en-US" sz="2400" dirty="0"/>
              <a:t>Web site / blogs</a:t>
            </a:r>
          </a:p>
          <a:p>
            <a:pPr lvl="1"/>
            <a:r>
              <a:rPr lang="en-US" sz="2400" dirty="0"/>
              <a:t>Evidence of work</a:t>
            </a:r>
          </a:p>
          <a:p>
            <a:pPr lvl="1"/>
            <a:r>
              <a:rPr lang="en-US" sz="2400" dirty="0"/>
              <a:t>Allows for reflection / recovery of data</a:t>
            </a:r>
          </a:p>
          <a:p>
            <a:r>
              <a:rPr lang="en-US" sz="2800" dirty="0"/>
              <a:t>Web based advantages</a:t>
            </a:r>
          </a:p>
          <a:p>
            <a:pPr lvl="1"/>
            <a:r>
              <a:rPr lang="en-US" sz="2400" dirty="0"/>
              <a:t>Immediately accessible</a:t>
            </a:r>
          </a:p>
          <a:p>
            <a:pPr lvl="1"/>
            <a:r>
              <a:rPr lang="en-US" sz="2400" dirty="0"/>
              <a:t>Available anywhere / everywhere</a:t>
            </a:r>
          </a:p>
        </p:txBody>
      </p:sp>
    </p:spTree>
    <p:extLst>
      <p:ext uri="{BB962C8B-B14F-4D97-AF65-F5344CB8AC3E}">
        <p14:creationId xmlns:p14="http://schemas.microsoft.com/office/powerpoint/2010/main" val="194562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5453-8998-A84C-82B8-00D83871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2117-5113-654C-9363-42017D0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be hosted locally or remotely</a:t>
            </a:r>
          </a:p>
          <a:p>
            <a:r>
              <a:rPr lang="en-US" sz="2400" dirty="0"/>
              <a:t>Written in </a:t>
            </a:r>
            <a:r>
              <a:rPr lang="en-US" sz="2400" dirty="0">
                <a:hlinkClick r:id="rId2"/>
              </a:rPr>
              <a:t>HTML (HyperText Markup Language)</a:t>
            </a:r>
            <a:r>
              <a:rPr lang="en-US" sz="2400" dirty="0"/>
              <a:t> – normal text!</a:t>
            </a:r>
          </a:p>
          <a:p>
            <a:r>
              <a:rPr lang="en-US" sz="2400" dirty="0"/>
              <a:t>Almost like text, but … with tags e.g. &lt;b&gt;Bold Text&lt;/b&gt;</a:t>
            </a:r>
          </a:p>
          <a:p>
            <a:r>
              <a:rPr lang="en-US" sz="2400" dirty="0"/>
              <a:t>The prettier the webpage the more difficult to edit.</a:t>
            </a:r>
          </a:p>
          <a:p>
            <a:r>
              <a:rPr lang="en-US" sz="2400" dirty="0"/>
              <a:t>Alternatives - </a:t>
            </a:r>
            <a:r>
              <a:rPr lang="en-US" sz="2400" dirty="0" err="1">
                <a:hlinkClick r:id="rId3"/>
              </a:rPr>
              <a:t>MarkDown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362-BA36-7F49-80ED-48D32C04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57D8A-3627-764C-B16A-5F9510E36A7C}"/>
              </a:ext>
            </a:extLst>
          </p:cNvPr>
          <p:cNvSpPr txBox="1"/>
          <p:nvPr/>
        </p:nvSpPr>
        <p:spPr>
          <a:xfrm>
            <a:off x="383059" y="1959849"/>
            <a:ext cx="685800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latin typeface="Ubuntu" panose="020B0504030602030204" pitchFamily="34" charset="0"/>
              </a:rPr>
              <a:t>&lt;!DOCTYPE html&gt;</a:t>
            </a:r>
          </a:p>
          <a:p>
            <a:r>
              <a:rPr lang="en-SG" dirty="0">
                <a:latin typeface="Ubuntu" panose="020B0504030602030204" pitchFamily="34" charset="0"/>
              </a:rPr>
              <a:t>&lt;</a:t>
            </a:r>
            <a:r>
              <a:rPr lang="en-SG" b="1" dirty="0">
                <a:latin typeface="Ubuntu" panose="020B0504030602030204" pitchFamily="34" charset="0"/>
              </a:rPr>
              <a:t>html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&lt;</a:t>
            </a:r>
            <a:r>
              <a:rPr lang="en-SG" b="1" dirty="0">
                <a:latin typeface="Ubuntu" panose="020B0504030602030204" pitchFamily="34" charset="0"/>
              </a:rPr>
              <a:t>head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title</a:t>
            </a:r>
            <a:r>
              <a:rPr lang="en-SG" dirty="0">
                <a:latin typeface="Ubuntu" panose="020B0504030602030204" pitchFamily="34" charset="0"/>
              </a:rPr>
              <a:t>&gt;</a:t>
            </a:r>
            <a:r>
              <a:rPr lang="en-SG" dirty="0" err="1">
                <a:latin typeface="Ubuntu" panose="020B0504030602030204" pitchFamily="34" charset="0"/>
              </a:rPr>
              <a:t>wikiHow</a:t>
            </a:r>
            <a:r>
              <a:rPr lang="en-SG" dirty="0">
                <a:latin typeface="Ubuntu" panose="020B0504030602030204" pitchFamily="34" charset="0"/>
              </a:rPr>
              <a:t> Fan Page&lt;/</a:t>
            </a:r>
            <a:r>
              <a:rPr lang="en-SG" b="1" dirty="0">
                <a:latin typeface="Ubuntu" panose="020B0504030602030204" pitchFamily="34" charset="0"/>
              </a:rPr>
              <a:t>title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&lt;/</a:t>
            </a:r>
            <a:r>
              <a:rPr lang="en-SG" b="1" dirty="0">
                <a:latin typeface="Ubuntu" panose="020B0504030602030204" pitchFamily="34" charset="0"/>
              </a:rPr>
              <a:t>head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&lt;</a:t>
            </a:r>
            <a:r>
              <a:rPr lang="en-SG" b="1" dirty="0">
                <a:latin typeface="Ubuntu" panose="020B0504030602030204" pitchFamily="34" charset="0"/>
              </a:rPr>
              <a:t>body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h1</a:t>
            </a:r>
            <a:r>
              <a:rPr lang="en-SG" dirty="0">
                <a:latin typeface="Ubuntu" panose="020B0504030602030204" pitchFamily="34" charset="0"/>
              </a:rPr>
              <a:t>&gt;Welcome to My Page!&lt;/</a:t>
            </a:r>
            <a:r>
              <a:rPr lang="en-SG" b="1" dirty="0">
                <a:latin typeface="Ubuntu" panose="020B0504030602030204" pitchFamily="34" charset="0"/>
              </a:rPr>
              <a:t>h1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&gt;This is a fan page for </a:t>
            </a:r>
            <a:r>
              <a:rPr lang="en-SG" dirty="0" err="1">
                <a:latin typeface="Ubuntu" panose="020B0504030602030204" pitchFamily="34" charset="0"/>
              </a:rPr>
              <a:t>wikiHow</a:t>
            </a:r>
            <a:r>
              <a:rPr lang="en-SG" dirty="0">
                <a:latin typeface="Ubuntu" panose="020B0504030602030204" pitchFamily="34" charset="0"/>
              </a:rPr>
              <a:t>. Make yourself at home!&lt;/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h2</a:t>
            </a:r>
            <a:r>
              <a:rPr lang="en-SG" dirty="0">
                <a:latin typeface="Ubuntu" panose="020B0504030602030204" pitchFamily="34" charset="0"/>
              </a:rPr>
              <a:t>&gt;Important Dates&lt;/</a:t>
            </a:r>
            <a:r>
              <a:rPr lang="en-SG" b="1" dirty="0">
                <a:latin typeface="Ubuntu" panose="020B0504030602030204" pitchFamily="34" charset="0"/>
              </a:rPr>
              <a:t>h2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&gt;&lt;</a:t>
            </a:r>
            <a:r>
              <a:rPr lang="en-SG" b="1" dirty="0" err="1">
                <a:latin typeface="Ubuntu" panose="020B0504030602030204" pitchFamily="34" charset="0"/>
              </a:rPr>
              <a:t>i</a:t>
            </a:r>
            <a:r>
              <a:rPr lang="en-SG" dirty="0">
                <a:latin typeface="Ubuntu" panose="020B0504030602030204" pitchFamily="34" charset="0"/>
              </a:rPr>
              <a:t>&gt;January 15, 2019&lt;/</a:t>
            </a:r>
            <a:r>
              <a:rPr lang="en-SG" b="1" dirty="0" err="1">
                <a:latin typeface="Ubuntu" panose="020B0504030602030204" pitchFamily="34" charset="0"/>
              </a:rPr>
              <a:t>i</a:t>
            </a:r>
            <a:r>
              <a:rPr lang="en-SG" dirty="0">
                <a:latin typeface="Ubuntu" panose="020B0504030602030204" pitchFamily="34" charset="0"/>
              </a:rPr>
              <a:t>&gt; - </a:t>
            </a:r>
            <a:r>
              <a:rPr lang="en-SG" dirty="0" err="1">
                <a:latin typeface="Ubuntu" panose="020B0504030602030204" pitchFamily="34" charset="0"/>
              </a:rPr>
              <a:t>wikiHow's</a:t>
            </a:r>
            <a:r>
              <a:rPr lang="en-SG" dirty="0">
                <a:latin typeface="Ubuntu" panose="020B0504030602030204" pitchFamily="34" charset="0"/>
              </a:rPr>
              <a:t> Birthday&lt;/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&lt;</a:t>
            </a:r>
            <a:r>
              <a:rPr lang="en-SG" b="1" dirty="0">
                <a:latin typeface="Ubuntu" panose="020B0504030602030204" pitchFamily="34" charset="0"/>
              </a:rPr>
              <a:t>h2</a:t>
            </a:r>
            <a:r>
              <a:rPr lang="en-SG" dirty="0">
                <a:latin typeface="Ubuntu" panose="020B0504030602030204" pitchFamily="34" charset="0"/>
              </a:rPr>
              <a:t>&gt;Links&lt;/</a:t>
            </a:r>
            <a:r>
              <a:rPr lang="en-SG" b="1" dirty="0">
                <a:latin typeface="Ubuntu" panose="020B0504030602030204" pitchFamily="34" charset="0"/>
              </a:rPr>
              <a:t>h2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			&lt;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&gt;Here is a link to </a:t>
            </a:r>
            <a:r>
              <a:rPr lang="en-SG" dirty="0" err="1">
                <a:latin typeface="Ubuntu" panose="020B0504030602030204" pitchFamily="34" charset="0"/>
              </a:rPr>
              <a:t>wikiHow</a:t>
            </a:r>
            <a:r>
              <a:rPr lang="en-SG" dirty="0">
                <a:latin typeface="Ubuntu" panose="020B0504030602030204" pitchFamily="34" charset="0"/>
              </a:rPr>
              <a:t>: </a:t>
            </a:r>
            <a:br>
              <a:rPr lang="en-SG" dirty="0">
                <a:latin typeface="Ubuntu" panose="020B0504030602030204" pitchFamily="34" charset="0"/>
              </a:rPr>
            </a:br>
            <a:r>
              <a:rPr lang="en-SG" dirty="0">
                <a:latin typeface="Ubuntu" panose="020B0504030602030204" pitchFamily="34" charset="0"/>
              </a:rPr>
              <a:t>&lt;</a:t>
            </a:r>
            <a:r>
              <a:rPr lang="en-SG" b="1" dirty="0">
                <a:latin typeface="Ubuntu" panose="020B0504030602030204" pitchFamily="34" charset="0"/>
              </a:rPr>
              <a:t>a</a:t>
            </a:r>
            <a:r>
              <a:rPr lang="en-SG" dirty="0">
                <a:latin typeface="Ubuntu" panose="020B0504030602030204" pitchFamily="34" charset="0"/>
              </a:rPr>
              <a:t> </a:t>
            </a:r>
            <a:r>
              <a:rPr lang="en-SG" dirty="0" err="1">
                <a:latin typeface="Ubuntu" panose="020B0504030602030204" pitchFamily="34" charset="0"/>
              </a:rPr>
              <a:t>href</a:t>
            </a:r>
            <a:r>
              <a:rPr lang="en-SG" dirty="0">
                <a:latin typeface="Ubuntu" panose="020B0504030602030204" pitchFamily="34" charset="0"/>
              </a:rPr>
              <a:t>="</a:t>
            </a:r>
            <a:r>
              <a:rPr lang="en-SG" dirty="0" err="1">
                <a:latin typeface="Ubuntu" panose="020B0504030602030204" pitchFamily="34" charset="0"/>
              </a:rPr>
              <a:t>www.wikihow.com</a:t>
            </a:r>
            <a:r>
              <a:rPr lang="en-SG" dirty="0">
                <a:latin typeface="Ubuntu" panose="020B0504030602030204" pitchFamily="34" charset="0"/>
              </a:rPr>
              <a:t>"&gt;</a:t>
            </a:r>
            <a:r>
              <a:rPr lang="en-SG" dirty="0" err="1">
                <a:latin typeface="Ubuntu" panose="020B0504030602030204" pitchFamily="34" charset="0"/>
              </a:rPr>
              <a:t>www.wikihow.com</a:t>
            </a:r>
            <a:r>
              <a:rPr lang="en-SG" dirty="0">
                <a:latin typeface="Ubuntu" panose="020B0504030602030204" pitchFamily="34" charset="0"/>
              </a:rPr>
              <a:t>&lt;/</a:t>
            </a:r>
            <a:r>
              <a:rPr lang="en-SG" b="1" dirty="0">
                <a:latin typeface="Ubuntu" panose="020B0504030602030204" pitchFamily="34" charset="0"/>
              </a:rPr>
              <a:t>a</a:t>
            </a:r>
            <a:r>
              <a:rPr lang="en-SG" dirty="0">
                <a:latin typeface="Ubuntu" panose="020B0504030602030204" pitchFamily="34" charset="0"/>
              </a:rPr>
              <a:t>&gt;&lt;/</a:t>
            </a:r>
            <a:r>
              <a:rPr lang="en-SG" b="1" dirty="0">
                <a:latin typeface="Ubuntu" panose="020B0504030602030204" pitchFamily="34" charset="0"/>
              </a:rPr>
              <a:t>p</a:t>
            </a:r>
            <a:r>
              <a:rPr lang="en-SG" dirty="0">
                <a:latin typeface="Ubuntu" panose="020B0504030602030204" pitchFamily="34" charset="0"/>
              </a:rPr>
              <a:t>&gt; </a:t>
            </a:r>
          </a:p>
          <a:p>
            <a:r>
              <a:rPr lang="en-SG" dirty="0">
                <a:latin typeface="Ubuntu" panose="020B0504030602030204" pitchFamily="34" charset="0"/>
              </a:rPr>
              <a:t>	&lt;/</a:t>
            </a:r>
            <a:r>
              <a:rPr lang="en-SG" b="1" dirty="0">
                <a:latin typeface="Ubuntu" panose="020B0504030602030204" pitchFamily="34" charset="0"/>
              </a:rPr>
              <a:t>body</a:t>
            </a:r>
            <a:r>
              <a:rPr lang="en-SG" dirty="0">
                <a:latin typeface="Ubuntu" panose="020B0504030602030204" pitchFamily="34" charset="0"/>
              </a:rPr>
              <a:t>&gt;</a:t>
            </a:r>
          </a:p>
          <a:p>
            <a:r>
              <a:rPr lang="en-SG" dirty="0">
                <a:latin typeface="Ubuntu" panose="020B0504030602030204" pitchFamily="34" charset="0"/>
              </a:rPr>
              <a:t>&lt;/</a:t>
            </a:r>
            <a:r>
              <a:rPr lang="en-SG" b="1" dirty="0">
                <a:latin typeface="Ubuntu" panose="020B0504030602030204" pitchFamily="34" charset="0"/>
              </a:rPr>
              <a:t>html</a:t>
            </a:r>
            <a:r>
              <a:rPr lang="en-SG" dirty="0">
                <a:latin typeface="Ubuntu" panose="020B0504030602030204" pitchFamily="34" charset="0"/>
              </a:rPr>
              <a:t>&gt;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098B-2EC1-F442-ACAF-92523574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93" y="2013369"/>
            <a:ext cx="4630855" cy="44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6884-39D2-D749-B0D4-D0228455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to get you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5EF6-CABA-1D4D-8DD2-F0114290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56994" cy="3450613"/>
          </a:xfrm>
        </p:spPr>
        <p:txBody>
          <a:bodyPr/>
          <a:lstStyle/>
          <a:p>
            <a:r>
              <a:rPr lang="en-US" dirty="0"/>
              <a:t>head, title, body</a:t>
            </a:r>
          </a:p>
          <a:p>
            <a:r>
              <a:rPr lang="en-US" dirty="0"/>
              <a:t>Headers – h1, h2, h3, h4</a:t>
            </a:r>
          </a:p>
          <a:p>
            <a:r>
              <a:rPr lang="en-US" dirty="0"/>
              <a:t>Text – p, </a:t>
            </a:r>
            <a:r>
              <a:rPr lang="en-US" dirty="0" err="1"/>
              <a:t>br</a:t>
            </a:r>
            <a:r>
              <a:rPr lang="en-US" dirty="0"/>
              <a:t>, b, I, u</a:t>
            </a:r>
          </a:p>
          <a:p>
            <a:r>
              <a:rPr lang="en-US" dirty="0"/>
              <a:t>Lists – unordered (</a:t>
            </a:r>
            <a:r>
              <a:rPr lang="en-US" dirty="0" err="1"/>
              <a:t>ul</a:t>
            </a:r>
            <a:r>
              <a:rPr lang="en-US" dirty="0"/>
              <a:t>) &amp; ordered (</a:t>
            </a:r>
            <a:r>
              <a:rPr lang="en-US" dirty="0" err="1"/>
              <a:t>ol</a:t>
            </a:r>
            <a:r>
              <a:rPr lang="en-US" dirty="0"/>
              <a:t>), items (li)</a:t>
            </a:r>
          </a:p>
          <a:p>
            <a:r>
              <a:rPr lang="en-US" dirty="0"/>
              <a:t>References – anchors (a </a:t>
            </a:r>
            <a:r>
              <a:rPr lang="en-US" dirty="0" err="1"/>
              <a:t>href</a:t>
            </a:r>
            <a:r>
              <a:rPr lang="en-US" dirty="0"/>
              <a:t>), images 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Tables – table, row (</a:t>
            </a:r>
            <a:r>
              <a:rPr lang="en-US" dirty="0" err="1"/>
              <a:t>tr</a:t>
            </a:r>
            <a:r>
              <a:rPr lang="en-US" dirty="0"/>
              <a:t>), column (td)</a:t>
            </a:r>
          </a:p>
          <a:p>
            <a:r>
              <a:rPr lang="en-US" dirty="0"/>
              <a:t>Divisions (div)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71FD34E-C350-A94B-93B2-2CEE5BD6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05" y="2002807"/>
            <a:ext cx="4760611" cy="346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DC115-F344-C047-8E60-6D87BA0E2C43}"/>
              </a:ext>
            </a:extLst>
          </p:cNvPr>
          <p:cNvSpPr txBox="1"/>
          <p:nvPr/>
        </p:nvSpPr>
        <p:spPr>
          <a:xfrm>
            <a:off x="7142205" y="5585254"/>
            <a:ext cx="434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https://www.w3schools.com/html/</a:t>
            </a:r>
            <a:r>
              <a:rPr lang="en-US" dirty="0" err="1">
                <a:hlinkClick r:id="rId2"/>
              </a:rPr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4162-180E-9349-8EB1-EAABF006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D8D3-0996-884D-861B-3B1A11B0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07816" cy="3450613"/>
          </a:xfrm>
        </p:spPr>
        <p:txBody>
          <a:bodyPr>
            <a:normAutofit/>
          </a:bodyPr>
          <a:lstStyle/>
          <a:p>
            <a:r>
              <a:rPr lang="en-US" sz="2400" dirty="0"/>
              <a:t>Styles your webpage, makes your page look prettier.</a:t>
            </a:r>
          </a:p>
          <a:p>
            <a:r>
              <a:rPr lang="en-US" sz="2400" dirty="0"/>
              <a:t>Consistent formatting of your text.</a:t>
            </a:r>
          </a:p>
          <a:p>
            <a:r>
              <a:rPr lang="en-US" sz="2400" dirty="0"/>
              <a:t>Make it simple.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506550E-5B0B-D444-9D2C-F07DE408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63" y="2015732"/>
            <a:ext cx="5411058" cy="3259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FE625-4EDA-1849-AAB6-D270FA81FD5A}"/>
              </a:ext>
            </a:extLst>
          </p:cNvPr>
          <p:cNvSpPr txBox="1"/>
          <p:nvPr/>
        </p:nvSpPr>
        <p:spPr>
          <a:xfrm>
            <a:off x="6253216" y="5466345"/>
            <a:ext cx="419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</a:t>
            </a:r>
            <a:r>
              <a:rPr lang="en-US" dirty="0" err="1">
                <a:hlinkClick r:id="rId2"/>
              </a:rPr>
              <a:t>css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AABC-C087-5D49-8054-F11831F8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website (journal)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1BD5-753E-EF45-B957-C93B84E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27945" cy="3450613"/>
          </a:xfrm>
        </p:spPr>
        <p:txBody>
          <a:bodyPr/>
          <a:lstStyle/>
          <a:p>
            <a:r>
              <a:rPr lang="en-US" dirty="0"/>
              <a:t>Create a folder e.g.  </a:t>
            </a:r>
            <a:r>
              <a:rPr lang="en-US" dirty="0" err="1"/>
              <a:t>easite</a:t>
            </a:r>
            <a:r>
              <a:rPr lang="en-US" dirty="0"/>
              <a:t>,   (called </a:t>
            </a:r>
            <a:r>
              <a:rPr lang="en-US" dirty="0" err="1"/>
              <a:t>webroot</a:t>
            </a:r>
            <a:r>
              <a:rPr lang="en-US" dirty="0"/>
              <a:t> folder)</a:t>
            </a:r>
            <a:br>
              <a:rPr lang="en-US" dirty="0"/>
            </a:br>
            <a:r>
              <a:rPr lang="en-US" dirty="0"/>
              <a:t>Save all .html, .</a:t>
            </a:r>
            <a:r>
              <a:rPr lang="en-US" dirty="0" err="1"/>
              <a:t>css</a:t>
            </a:r>
            <a:r>
              <a:rPr lang="en-US" dirty="0"/>
              <a:t> files in this folder</a:t>
            </a:r>
          </a:p>
          <a:p>
            <a:r>
              <a:rPr lang="en-US" dirty="0"/>
              <a:t>Need a root page – 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Create folders for images (</a:t>
            </a:r>
            <a:r>
              <a:rPr lang="en-US" dirty="0" err="1"/>
              <a:t>img</a:t>
            </a:r>
            <a:r>
              <a:rPr lang="en-US" dirty="0"/>
              <a:t>), documents (doc), drawings (</a:t>
            </a:r>
            <a:r>
              <a:rPr lang="en-US" dirty="0" err="1"/>
              <a:t>dwg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Save the appropriate files in these folders.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4F11F7-791D-2746-A6B2-35CFDB2191C2}"/>
              </a:ext>
            </a:extLst>
          </p:cNvPr>
          <p:cNvGrpSpPr/>
          <p:nvPr/>
        </p:nvGrpSpPr>
        <p:grpSpPr>
          <a:xfrm>
            <a:off x="7251356" y="2015732"/>
            <a:ext cx="1760432" cy="3546001"/>
            <a:chOff x="7251356" y="2015732"/>
            <a:chExt cx="1760432" cy="3546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15E195-D2CF-EE4B-919D-4C0084BA9F9C}"/>
                </a:ext>
              </a:extLst>
            </p:cNvPr>
            <p:cNvGrpSpPr/>
            <p:nvPr/>
          </p:nvGrpSpPr>
          <p:grpSpPr>
            <a:xfrm>
              <a:off x="7251356" y="2015732"/>
              <a:ext cx="1290024" cy="569955"/>
              <a:chOff x="7251356" y="2015732"/>
              <a:chExt cx="1290024" cy="56995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6F8A37-C799-174A-A34B-229CEEEF3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1356" y="2015732"/>
                <a:ext cx="569955" cy="56995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7FA70-4083-BE47-BD7C-12454294DDC9}"/>
                  </a:ext>
                </a:extLst>
              </p:cNvPr>
              <p:cNvSpPr txBox="1"/>
              <p:nvPr/>
            </p:nvSpPr>
            <p:spPr>
              <a:xfrm>
                <a:off x="7821311" y="2116043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easite</a:t>
                </a:r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0B8D84-112E-2C4B-900B-EC38A7FEC458}"/>
                </a:ext>
              </a:extLst>
            </p:cNvPr>
            <p:cNvGrpSpPr/>
            <p:nvPr/>
          </p:nvGrpSpPr>
          <p:grpSpPr>
            <a:xfrm>
              <a:off x="7844481" y="2645926"/>
              <a:ext cx="1081634" cy="569955"/>
              <a:chOff x="7251356" y="2015732"/>
              <a:chExt cx="1081634" cy="5699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27B1035-B2B6-7443-A769-611F49C66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1356" y="2015732"/>
                <a:ext cx="569955" cy="5699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0B659-5E35-164D-9230-5A2751DDA3E4}"/>
                  </a:ext>
                </a:extLst>
              </p:cNvPr>
              <p:cNvSpPr txBox="1"/>
              <p:nvPr/>
            </p:nvSpPr>
            <p:spPr>
              <a:xfrm>
                <a:off x="7821311" y="2116043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img</a:t>
                </a:r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3D6D7C-418A-634B-8B8E-DE19E5A55C5B}"/>
                </a:ext>
              </a:extLst>
            </p:cNvPr>
            <p:cNvGrpSpPr/>
            <p:nvPr/>
          </p:nvGrpSpPr>
          <p:grpSpPr>
            <a:xfrm>
              <a:off x="7832380" y="3172749"/>
              <a:ext cx="1099267" cy="569955"/>
              <a:chOff x="7251356" y="2015732"/>
              <a:chExt cx="1099267" cy="56995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5737CE1-C370-5E43-A6D6-C9D646B72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1356" y="2015732"/>
                <a:ext cx="569955" cy="56995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3DDEE4-6E6F-F345-872E-1C0A6E7C640B}"/>
                  </a:ext>
                </a:extLst>
              </p:cNvPr>
              <p:cNvSpPr txBox="1"/>
              <p:nvPr/>
            </p:nvSpPr>
            <p:spPr>
              <a:xfrm>
                <a:off x="7821311" y="2116043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doc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3CCDA4-793D-EB4A-804B-A8C7BAFFB8FA}"/>
                </a:ext>
              </a:extLst>
            </p:cNvPr>
            <p:cNvGrpSpPr/>
            <p:nvPr/>
          </p:nvGrpSpPr>
          <p:grpSpPr>
            <a:xfrm>
              <a:off x="7826848" y="3741038"/>
              <a:ext cx="1136136" cy="569955"/>
              <a:chOff x="7251356" y="2015732"/>
              <a:chExt cx="1136136" cy="56995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BE058DD-ECEB-BA44-A14A-20E868FF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1356" y="2015732"/>
                <a:ext cx="569955" cy="56995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8B0826-03EF-2743-93BA-2C265B6896E9}"/>
                  </a:ext>
                </a:extLst>
              </p:cNvPr>
              <p:cNvSpPr txBox="1"/>
              <p:nvPr/>
            </p:nvSpPr>
            <p:spPr>
              <a:xfrm>
                <a:off x="7821311" y="2116043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dwg</a:t>
                </a:r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4E2D8-A096-224A-B689-5736D7AD9546}"/>
                </a:ext>
              </a:extLst>
            </p:cNvPr>
            <p:cNvSpPr txBox="1"/>
            <p:nvPr/>
          </p:nvSpPr>
          <p:spPr>
            <a:xfrm>
              <a:off x="7844481" y="44484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index.html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A8B37F-915E-3347-85F8-B68B4532D7B6}"/>
                </a:ext>
              </a:extLst>
            </p:cNvPr>
            <p:cNvSpPr txBox="1"/>
            <p:nvPr/>
          </p:nvSpPr>
          <p:spPr>
            <a:xfrm>
              <a:off x="7844481" y="4834144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team.html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3CFE16-7440-AA43-9E04-404B7A3F7C3B}"/>
                </a:ext>
              </a:extLst>
            </p:cNvPr>
            <p:cNvSpPr txBox="1"/>
            <p:nvPr/>
          </p:nvSpPr>
          <p:spPr>
            <a:xfrm>
              <a:off x="7844481" y="5192401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blog.html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9D5991-DA80-2045-980C-FBFFDFD7B6FA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7536333" y="2585687"/>
              <a:ext cx="1" cy="29760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46DF04-FCA9-9143-B555-608CF52C66C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7529338" y="2930904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6D8C9B-9A94-834C-9AB5-D1068DBC6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338" y="3499651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A602CD-9AA6-9A40-97A0-58A1090F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338" y="4072962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0B73A3-A20A-C34A-B2AE-C668F05B1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338" y="4671675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4F529-6A8D-AC4B-97FB-8BA6927A5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338" y="5053882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D9994-3AC0-3244-A0E1-10A8A1D9B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338" y="5387719"/>
              <a:ext cx="315143" cy="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22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8D68-28F6-8F46-B4E8-9DC2D28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E203-1D29-674D-9FF7-1A8E0AF1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Minimum pages</a:t>
            </a:r>
          </a:p>
          <a:p>
            <a:pPr marL="676275" lvl="1" indent="-219075"/>
            <a:r>
              <a:rPr lang="en-US" sz="2000" dirty="0" err="1"/>
              <a:t>index.html</a:t>
            </a:r>
            <a:r>
              <a:rPr lang="en-US" sz="2000" dirty="0"/>
              <a:t> - your home page, give your team a name, </a:t>
            </a:r>
            <a:br>
              <a:rPr lang="en-US" sz="2000" dirty="0"/>
            </a:br>
            <a:r>
              <a:rPr lang="en-US" sz="2000" dirty="0"/>
              <a:t>		show your projects here with descriptions.</a:t>
            </a:r>
          </a:p>
          <a:p>
            <a:pPr marL="676275" lvl="1" indent="-219075"/>
            <a:r>
              <a:rPr lang="en-US" sz="2000" dirty="0" err="1"/>
              <a:t>team.html</a:t>
            </a:r>
            <a:r>
              <a:rPr lang="en-US" sz="2000" dirty="0"/>
              <a:t> - pictures and description of your team</a:t>
            </a:r>
          </a:p>
          <a:p>
            <a:pPr marL="676275" lvl="1" indent="-219075"/>
            <a:r>
              <a:rPr lang="en-US" sz="2000" dirty="0" err="1"/>
              <a:t>blog.html</a:t>
            </a:r>
            <a:r>
              <a:rPr lang="en-US" sz="2000" dirty="0"/>
              <a:t> – your hour-by-hour, day-by-day journal, use photos (1024 x 576)</a:t>
            </a:r>
          </a:p>
          <a:p>
            <a:pPr marL="676275" lvl="1" indent="-219075"/>
            <a:r>
              <a:rPr lang="en-US" sz="2000" dirty="0" err="1"/>
              <a:t>resources.html</a:t>
            </a:r>
            <a:r>
              <a:rPr lang="en-US" sz="2000" dirty="0"/>
              <a:t> – references where you got your ideas, information, references.  </a:t>
            </a:r>
          </a:p>
          <a:p>
            <a:pPr marL="676275" lvl="1" indent="-219075"/>
            <a:r>
              <a:rPr lang="en-US" sz="2000" dirty="0" err="1"/>
              <a:t>review.html</a:t>
            </a:r>
            <a:r>
              <a:rPr lang="en-US" sz="2000" dirty="0"/>
              <a:t> – group review of the project, and your personal reflections</a:t>
            </a:r>
          </a:p>
        </p:txBody>
      </p:sp>
    </p:spTree>
    <p:extLst>
      <p:ext uri="{BB962C8B-B14F-4D97-AF65-F5344CB8AC3E}">
        <p14:creationId xmlns:p14="http://schemas.microsoft.com/office/powerpoint/2010/main" val="250445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3FFC-E196-6742-A503-96BF219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DB66-472A-2A41-9E1E-B41F8D32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Watch this first:</a:t>
            </a:r>
            <a:br>
              <a:rPr lang="en-US" dirty="0"/>
            </a:br>
            <a:r>
              <a:rPr lang="en-US" dirty="0"/>
              <a:t>YouTube: </a:t>
            </a:r>
            <a:r>
              <a:rPr lang="en-US" dirty="0">
                <a:hlinkClick r:id="rId2"/>
              </a:rPr>
              <a:t>Learn HTML in 12 Minutes – Jake Wright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one (this will be your website):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W3 CSS Tutorial – Starting with HTML + CSS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Learn CSS in 12 minutes – Jake Wright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9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356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Ubuntu</vt:lpstr>
      <vt:lpstr>Gallery</vt:lpstr>
      <vt:lpstr>Website</vt:lpstr>
      <vt:lpstr>Journaling your work</vt:lpstr>
      <vt:lpstr>Webpages</vt:lpstr>
      <vt:lpstr>Webpage structure</vt:lpstr>
      <vt:lpstr>Enough to get you going…</vt:lpstr>
      <vt:lpstr>CSS – Cascading style sheets</vt:lpstr>
      <vt:lpstr>Your website (journal)</vt:lpstr>
      <vt:lpstr>EA Journal</vt:lpstr>
      <vt:lpstr>Help!!!</vt:lpstr>
      <vt:lpstr>Create your website</vt:lpstr>
      <vt:lpstr>Show off your work!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Rodney Dorville</dc:creator>
  <cp:lastModifiedBy>Rodney Dorville</cp:lastModifiedBy>
  <cp:revision>8</cp:revision>
  <dcterms:created xsi:type="dcterms:W3CDTF">2018-09-03T13:29:02Z</dcterms:created>
  <dcterms:modified xsi:type="dcterms:W3CDTF">2018-09-03T14:41:01Z</dcterms:modified>
</cp:coreProperties>
</file>