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5"/>
    <p:restoredTop sz="94631"/>
  </p:normalViewPr>
  <p:slideViewPr>
    <p:cSldViewPr snapToGrid="0" snapToObjects="1">
      <p:cViewPr varScale="1">
        <p:scale>
          <a:sx n="102" d="100"/>
          <a:sy n="102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C562-DEAB-B04C-8029-9C3AF1D2D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 a bridge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FDFB8-901F-2A4E-94DA-90E2668A3E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Teamwork counts!</a:t>
            </a:r>
          </a:p>
        </p:txBody>
      </p:sp>
    </p:spTree>
    <p:extLst>
      <p:ext uri="{BB962C8B-B14F-4D97-AF65-F5344CB8AC3E}">
        <p14:creationId xmlns:p14="http://schemas.microsoft.com/office/powerpoint/2010/main" val="4689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CFB16-890B-E347-B1E5-CEC52D813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D3EB5-6CC5-454B-AFE9-ED7CD5099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097" y="2003205"/>
            <a:ext cx="9603275" cy="345061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bridge must span a gap of 30cm.</a:t>
            </a:r>
          </a:p>
          <a:p>
            <a:r>
              <a:rPr lang="en-US" sz="2400" dirty="0"/>
              <a:t>The bridge must have a width of at least 5cm.</a:t>
            </a:r>
          </a:p>
          <a:p>
            <a:r>
              <a:rPr lang="en-US" sz="2400" dirty="0"/>
              <a:t>Must be free-standing</a:t>
            </a:r>
          </a:p>
          <a:p>
            <a:r>
              <a:rPr lang="en-US" sz="2400" dirty="0"/>
              <a:t>Bridge Materials (per group) which MUST be used</a:t>
            </a:r>
          </a:p>
          <a:p>
            <a:pPr lvl="1"/>
            <a:r>
              <a:rPr lang="en-US" sz="2000" dirty="0"/>
              <a:t>2 packets ice-cream sticks</a:t>
            </a:r>
          </a:p>
          <a:p>
            <a:pPr lvl="1"/>
            <a:r>
              <a:rPr lang="en-US" sz="2000" dirty="0"/>
              <a:t>Hot glue gun &amp; hot glue</a:t>
            </a:r>
          </a:p>
          <a:p>
            <a:r>
              <a:rPr lang="en-US" sz="2400" dirty="0"/>
              <a:t>Shared materials found in T1442</a:t>
            </a:r>
          </a:p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8C5290-080B-DF41-AC50-04B1C45F3FA9}"/>
              </a:ext>
            </a:extLst>
          </p:cNvPr>
          <p:cNvGrpSpPr/>
          <p:nvPr/>
        </p:nvGrpSpPr>
        <p:grpSpPr>
          <a:xfrm>
            <a:off x="7892842" y="2154477"/>
            <a:ext cx="4268555" cy="3039580"/>
            <a:chOff x="7365304" y="2154477"/>
            <a:chExt cx="4268555" cy="30395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9AD5E6F-1F09-0842-8053-19C457681A7C}"/>
                </a:ext>
              </a:extLst>
            </p:cNvPr>
            <p:cNvSpPr/>
            <p:nvPr/>
          </p:nvSpPr>
          <p:spPr>
            <a:xfrm>
              <a:off x="10384077" y="3705478"/>
              <a:ext cx="1064713" cy="146554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TABLE 2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7E0A13E-BA94-EC47-BF81-AB99355C5E3D}"/>
                </a:ext>
              </a:extLst>
            </p:cNvPr>
            <p:cNvSpPr/>
            <p:nvPr/>
          </p:nvSpPr>
          <p:spPr>
            <a:xfrm>
              <a:off x="7365304" y="3728512"/>
              <a:ext cx="1064713" cy="146554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TABLE 1</a:t>
              </a:r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BF3CFFFA-05BB-1446-A7B4-BDBD4A58349A}"/>
                </a:ext>
              </a:extLst>
            </p:cNvPr>
            <p:cNvSpPr/>
            <p:nvPr/>
          </p:nvSpPr>
          <p:spPr>
            <a:xfrm>
              <a:off x="8019790" y="3181507"/>
              <a:ext cx="2774515" cy="1047942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57E36F-4363-F24D-9629-B0FBB08760CC}"/>
                </a:ext>
              </a:extLst>
            </p:cNvPr>
            <p:cNvSpPr txBox="1"/>
            <p:nvPr/>
          </p:nvSpPr>
          <p:spPr>
            <a:xfrm>
              <a:off x="9725590" y="2843250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BRIDGE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0D661B0-1DC7-4F44-8DF3-9484B07062F3}"/>
                </a:ext>
              </a:extLst>
            </p:cNvPr>
            <p:cNvCxnSpPr/>
            <p:nvPr/>
          </p:nvCxnSpPr>
          <p:spPr>
            <a:xfrm>
              <a:off x="8430017" y="4772416"/>
              <a:ext cx="1954060" cy="0"/>
            </a:xfrm>
            <a:prstGeom prst="straightConnector1">
              <a:avLst/>
            </a:prstGeom>
            <a:ln w="127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93C8E4-CA7B-A144-A5C2-C1278BF0B967}"/>
                </a:ext>
              </a:extLst>
            </p:cNvPr>
            <p:cNvSpPr txBox="1"/>
            <p:nvPr/>
          </p:nvSpPr>
          <p:spPr>
            <a:xfrm>
              <a:off x="9103043" y="4395463"/>
              <a:ext cx="69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30cm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5662AE3-7F1F-2F48-B877-37653B28B3C2}"/>
                </a:ext>
              </a:extLst>
            </p:cNvPr>
            <p:cNvSpPr/>
            <p:nvPr/>
          </p:nvSpPr>
          <p:spPr>
            <a:xfrm>
              <a:off x="8019790" y="2154477"/>
              <a:ext cx="2774515" cy="538619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0FAE867-6B8A-8F48-8F50-1B6C1214DFDB}"/>
                </a:ext>
              </a:extLst>
            </p:cNvPr>
            <p:cNvCxnSpPr/>
            <p:nvPr/>
          </p:nvCxnSpPr>
          <p:spPr>
            <a:xfrm>
              <a:off x="8019790" y="2701368"/>
              <a:ext cx="0" cy="99648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C178F89-8BFE-5D49-BE5E-022FC4397A3D}"/>
                </a:ext>
              </a:extLst>
            </p:cNvPr>
            <p:cNvCxnSpPr/>
            <p:nvPr/>
          </p:nvCxnSpPr>
          <p:spPr>
            <a:xfrm>
              <a:off x="10798159" y="2701368"/>
              <a:ext cx="0" cy="99648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EC1C92-9BCE-B546-B71E-8A400EEB569C}"/>
                </a:ext>
              </a:extLst>
            </p:cNvPr>
            <p:cNvSpPr txBox="1"/>
            <p:nvPr/>
          </p:nvSpPr>
          <p:spPr>
            <a:xfrm>
              <a:off x="11054854" y="2239120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5cm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BC413C9-33B2-CB43-968E-0D41F61BC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60394" y="2161462"/>
              <a:ext cx="0" cy="539906"/>
            </a:xfrm>
            <a:prstGeom prst="straightConnector1">
              <a:avLst/>
            </a:prstGeom>
            <a:ln w="127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44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05C8-A773-1D4D-899B-05360E87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Winning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3B185-7FE0-B349-A914-9602824DE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212990" cy="3450613"/>
          </a:xfrm>
        </p:spPr>
        <p:txBody>
          <a:bodyPr>
            <a:normAutofit/>
          </a:bodyPr>
          <a:lstStyle/>
          <a:p>
            <a:r>
              <a:rPr lang="en-US" sz="2400" dirty="0"/>
              <a:t>Bridge that carries the </a:t>
            </a:r>
            <a:r>
              <a:rPr lang="en-US" sz="2400" u="sng" dirty="0"/>
              <a:t>heaviest</a:t>
            </a:r>
            <a:r>
              <a:rPr lang="en-US" sz="2400" dirty="0"/>
              <a:t> load.</a:t>
            </a:r>
          </a:p>
          <a:p>
            <a:r>
              <a:rPr lang="en-US" sz="2400" dirty="0"/>
              <a:t>Load measured using a flat aluminum profile (30x30mm) with load in a bucket.</a:t>
            </a:r>
          </a:p>
          <a:p>
            <a:r>
              <a:rPr lang="en-US" sz="2400" dirty="0"/>
              <a:t>Aluminum profile place in the middle of the bridge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3F136487-8E3A-EE41-A555-DAECBF5A69CD}"/>
              </a:ext>
            </a:extLst>
          </p:cNvPr>
          <p:cNvSpPr/>
          <p:nvPr/>
        </p:nvSpPr>
        <p:spPr>
          <a:xfrm>
            <a:off x="8317522" y="2422192"/>
            <a:ext cx="1688123" cy="1547446"/>
          </a:xfrm>
          <a:prstGeom prst="frame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0D7B4-E284-AC47-A744-C52227387C92}"/>
              </a:ext>
            </a:extLst>
          </p:cNvPr>
          <p:cNvSpPr txBox="1"/>
          <p:nvPr/>
        </p:nvSpPr>
        <p:spPr>
          <a:xfrm>
            <a:off x="8691382" y="2949401"/>
            <a:ext cx="1192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</a:t>
            </a:r>
            <a:br>
              <a:rPr lang="en-US" dirty="0"/>
            </a:br>
            <a:r>
              <a:rPr lang="en-US" dirty="0"/>
              <a:t>(side view)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53F851-390D-5A41-9FB1-2AEC6E9F689B}"/>
              </a:ext>
            </a:extLst>
          </p:cNvPr>
          <p:cNvSpPr/>
          <p:nvPr/>
        </p:nvSpPr>
        <p:spPr>
          <a:xfrm>
            <a:off x="7754815" y="2180492"/>
            <a:ext cx="2725616" cy="2417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291424C5-1035-FA48-88D4-3A6CF4621C8E}"/>
              </a:ext>
            </a:extLst>
          </p:cNvPr>
          <p:cNvSpPr/>
          <p:nvPr/>
        </p:nvSpPr>
        <p:spPr>
          <a:xfrm>
            <a:off x="8493369" y="4973975"/>
            <a:ext cx="1318845" cy="98473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008D2C-A944-4B4D-8EA7-F3126CCBC6EA}"/>
              </a:ext>
            </a:extLst>
          </p:cNvPr>
          <p:cNvSpPr txBox="1"/>
          <p:nvPr/>
        </p:nvSpPr>
        <p:spPr>
          <a:xfrm>
            <a:off x="9884081" y="5143178"/>
            <a:ext cx="1296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Bucket with</a:t>
            </a:r>
            <a:br>
              <a:rPr lang="en-US" dirty="0"/>
            </a:br>
            <a:r>
              <a:rPr lang="en-US" dirty="0"/>
              <a:t>load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183366-7AC3-5448-AC6C-5DCCD76626A7}"/>
              </a:ext>
            </a:extLst>
          </p:cNvPr>
          <p:cNvCxnSpPr/>
          <p:nvPr/>
        </p:nvCxnSpPr>
        <p:spPr>
          <a:xfrm>
            <a:off x="7754815" y="2422192"/>
            <a:ext cx="738554" cy="272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51730B-B3AF-C046-BCBA-F037ECD27C65}"/>
              </a:ext>
            </a:extLst>
          </p:cNvPr>
          <p:cNvCxnSpPr>
            <a:cxnSpLocks/>
          </p:cNvCxnSpPr>
          <p:nvPr/>
        </p:nvCxnSpPr>
        <p:spPr>
          <a:xfrm flipH="1">
            <a:off x="9812214" y="2419721"/>
            <a:ext cx="668217" cy="2723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F7EEC3-4418-164B-A551-1812DC40A985}"/>
              </a:ext>
            </a:extLst>
          </p:cNvPr>
          <p:cNvSpPr txBox="1"/>
          <p:nvPr/>
        </p:nvSpPr>
        <p:spPr>
          <a:xfrm>
            <a:off x="8324250" y="1801924"/>
            <a:ext cx="185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Aluminum profile</a:t>
            </a:r>
          </a:p>
        </p:txBody>
      </p:sp>
    </p:spTree>
    <p:extLst>
      <p:ext uri="{BB962C8B-B14F-4D97-AF65-F5344CB8AC3E}">
        <p14:creationId xmlns:p14="http://schemas.microsoft.com/office/powerpoint/2010/main" val="1672897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5EF0-D7E2-2345-AB69-4F8229DC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555A5-63DD-8740-B140-CC3B5A967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30 minutes starting….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F83695-3E7A-1643-A788-5581028A2426}"/>
              </a:ext>
            </a:extLst>
          </p:cNvPr>
          <p:cNvSpPr txBox="1"/>
          <p:nvPr/>
        </p:nvSpPr>
        <p:spPr>
          <a:xfrm>
            <a:off x="4202723" y="2857287"/>
            <a:ext cx="34217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NOW !</a:t>
            </a:r>
          </a:p>
        </p:txBody>
      </p:sp>
    </p:spTree>
    <p:extLst>
      <p:ext uri="{BB962C8B-B14F-4D97-AF65-F5344CB8AC3E}">
        <p14:creationId xmlns:p14="http://schemas.microsoft.com/office/powerpoint/2010/main" val="198862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CFB16-890B-E347-B1E5-CEC52D813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D3EB5-6CC5-454B-AFE9-ED7CD5099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097" y="2003205"/>
            <a:ext cx="9603275" cy="345061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bridge must span a gap of 30cm.</a:t>
            </a:r>
          </a:p>
          <a:p>
            <a:r>
              <a:rPr lang="en-US" sz="2400" dirty="0"/>
              <a:t>The bridge must have a width of at least 5cm.</a:t>
            </a:r>
          </a:p>
          <a:p>
            <a:r>
              <a:rPr lang="en-US" sz="2400" dirty="0"/>
              <a:t>Must be free-standing</a:t>
            </a:r>
          </a:p>
          <a:p>
            <a:r>
              <a:rPr lang="en-US" sz="2400" dirty="0"/>
              <a:t>Bridge Materials (per group) which MUST be used</a:t>
            </a:r>
          </a:p>
          <a:p>
            <a:pPr lvl="1"/>
            <a:r>
              <a:rPr lang="en-US" sz="2000" dirty="0"/>
              <a:t>2 packets ice-cream sticks</a:t>
            </a:r>
          </a:p>
          <a:p>
            <a:pPr lvl="1"/>
            <a:r>
              <a:rPr lang="en-US" sz="2000" dirty="0"/>
              <a:t>Hot glue gun &amp; hot glue</a:t>
            </a:r>
          </a:p>
          <a:p>
            <a:r>
              <a:rPr lang="en-US" sz="2400" dirty="0"/>
              <a:t>Shared materials found in T1442</a:t>
            </a:r>
          </a:p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8C5290-080B-DF41-AC50-04B1C45F3FA9}"/>
              </a:ext>
            </a:extLst>
          </p:cNvPr>
          <p:cNvGrpSpPr/>
          <p:nvPr/>
        </p:nvGrpSpPr>
        <p:grpSpPr>
          <a:xfrm>
            <a:off x="7892842" y="2154477"/>
            <a:ext cx="4268555" cy="3039580"/>
            <a:chOff x="7365304" y="2154477"/>
            <a:chExt cx="4268555" cy="30395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9AD5E6F-1F09-0842-8053-19C457681A7C}"/>
                </a:ext>
              </a:extLst>
            </p:cNvPr>
            <p:cNvSpPr/>
            <p:nvPr/>
          </p:nvSpPr>
          <p:spPr>
            <a:xfrm>
              <a:off x="10384077" y="3705478"/>
              <a:ext cx="1064713" cy="146554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TABLE 2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7E0A13E-BA94-EC47-BF81-AB99355C5E3D}"/>
                </a:ext>
              </a:extLst>
            </p:cNvPr>
            <p:cNvSpPr/>
            <p:nvPr/>
          </p:nvSpPr>
          <p:spPr>
            <a:xfrm>
              <a:off x="7365304" y="3728512"/>
              <a:ext cx="1064713" cy="146554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TABLE 1</a:t>
              </a:r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BF3CFFFA-05BB-1446-A7B4-BDBD4A58349A}"/>
                </a:ext>
              </a:extLst>
            </p:cNvPr>
            <p:cNvSpPr/>
            <p:nvPr/>
          </p:nvSpPr>
          <p:spPr>
            <a:xfrm>
              <a:off x="8019790" y="3181507"/>
              <a:ext cx="2774515" cy="1047942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57E36F-4363-F24D-9629-B0FBB08760CC}"/>
                </a:ext>
              </a:extLst>
            </p:cNvPr>
            <p:cNvSpPr txBox="1"/>
            <p:nvPr/>
          </p:nvSpPr>
          <p:spPr>
            <a:xfrm>
              <a:off x="9725590" y="2843250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BRIDGE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0D661B0-1DC7-4F44-8DF3-9484B07062F3}"/>
                </a:ext>
              </a:extLst>
            </p:cNvPr>
            <p:cNvCxnSpPr/>
            <p:nvPr/>
          </p:nvCxnSpPr>
          <p:spPr>
            <a:xfrm>
              <a:off x="8430017" y="4772416"/>
              <a:ext cx="1954060" cy="0"/>
            </a:xfrm>
            <a:prstGeom prst="straightConnector1">
              <a:avLst/>
            </a:prstGeom>
            <a:ln w="127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93C8E4-CA7B-A144-A5C2-C1278BF0B967}"/>
                </a:ext>
              </a:extLst>
            </p:cNvPr>
            <p:cNvSpPr txBox="1"/>
            <p:nvPr/>
          </p:nvSpPr>
          <p:spPr>
            <a:xfrm>
              <a:off x="9103043" y="4395463"/>
              <a:ext cx="69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30cm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5662AE3-7F1F-2F48-B877-37653B28B3C2}"/>
                </a:ext>
              </a:extLst>
            </p:cNvPr>
            <p:cNvSpPr/>
            <p:nvPr/>
          </p:nvSpPr>
          <p:spPr>
            <a:xfrm>
              <a:off x="8019790" y="2154477"/>
              <a:ext cx="2774515" cy="538619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0FAE867-6B8A-8F48-8F50-1B6C1214DFDB}"/>
                </a:ext>
              </a:extLst>
            </p:cNvPr>
            <p:cNvCxnSpPr/>
            <p:nvPr/>
          </p:nvCxnSpPr>
          <p:spPr>
            <a:xfrm>
              <a:off x="8019790" y="2701368"/>
              <a:ext cx="0" cy="99648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C178F89-8BFE-5D49-BE5E-022FC4397A3D}"/>
                </a:ext>
              </a:extLst>
            </p:cNvPr>
            <p:cNvCxnSpPr/>
            <p:nvPr/>
          </p:nvCxnSpPr>
          <p:spPr>
            <a:xfrm>
              <a:off x="10798159" y="2701368"/>
              <a:ext cx="0" cy="99648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EC1C92-9BCE-B546-B71E-8A400EEB569C}"/>
                </a:ext>
              </a:extLst>
            </p:cNvPr>
            <p:cNvSpPr txBox="1"/>
            <p:nvPr/>
          </p:nvSpPr>
          <p:spPr>
            <a:xfrm>
              <a:off x="11054854" y="2239120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5cm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BC413C9-33B2-CB43-968E-0D41F61BC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60394" y="2161462"/>
              <a:ext cx="0" cy="539906"/>
            </a:xfrm>
            <a:prstGeom prst="straightConnector1">
              <a:avLst/>
            </a:prstGeom>
            <a:ln w="127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699766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</TotalTime>
  <Words>166</Words>
  <Application>Microsoft Macintosh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Build a bridge</vt:lpstr>
      <vt:lpstr>specifications</vt:lpstr>
      <vt:lpstr>Winning design</vt:lpstr>
      <vt:lpstr>time</vt:lpstr>
      <vt:lpstr>specifications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 bridge</dc:title>
  <dc:creator>Rodney Dorville</dc:creator>
  <cp:lastModifiedBy>Rodney Dorville</cp:lastModifiedBy>
  <cp:revision>4</cp:revision>
  <dcterms:created xsi:type="dcterms:W3CDTF">2018-09-03T08:39:46Z</dcterms:created>
  <dcterms:modified xsi:type="dcterms:W3CDTF">2018-09-03T09:19:46Z</dcterms:modified>
</cp:coreProperties>
</file>