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6" autoAdjust="0"/>
  </p:normalViewPr>
  <p:slideViewPr>
    <p:cSldViewPr>
      <p:cViewPr varScale="1">
        <p:scale>
          <a:sx n="104" d="100"/>
          <a:sy n="10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909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07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07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6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51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92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27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35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31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4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844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A87D-227F-4794-B602-32DB59BFB5FF}" type="datetimeFigureOut">
              <a:rPr lang="fr-FR" smtClean="0"/>
              <a:t>21/11/13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EF1E-8F75-42BE-9E95-2D88BD39586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5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SQL 2 NOSQL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5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llipse 46"/>
          <p:cNvSpPr/>
          <p:nvPr/>
        </p:nvSpPr>
        <p:spPr>
          <a:xfrm>
            <a:off x="158969" y="2369917"/>
            <a:ext cx="1512168" cy="150599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2091" y="1607624"/>
            <a:ext cx="209595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458108" y="1607624"/>
            <a:ext cx="2088232" cy="280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1423" y="2921022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Navigateur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067618" y="2060848"/>
            <a:ext cx="2016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48942" y="1962279"/>
            <a:ext cx="144480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HomeServlet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2067618" y="2276872"/>
            <a:ext cx="2016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457836" y="2346288"/>
            <a:ext cx="12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Page HTML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523815" y="161191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/home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54152" y="1958372"/>
            <a:ext cx="1296144" cy="369332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SearchDao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818147" y="3636571"/>
            <a:ext cx="1296144" cy="369332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PersonDao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627076" y="4559952"/>
            <a:ext cx="17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DAO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(</a:t>
            </a:r>
            <a:r>
              <a:rPr lang="fr-FR" b="1" dirty="0" smtClean="0">
                <a:solidFill>
                  <a:schemeClr val="accent2"/>
                </a:solidFill>
              </a:rPr>
              <a:t>demo-model)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931376" y="4559952"/>
            <a:ext cx="1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WEB</a:t>
            </a:r>
          </a:p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(demo-webapp)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127172" y="3636571"/>
            <a:ext cx="1466574" cy="369332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PersonServlet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067618" y="3717032"/>
            <a:ext cx="2016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2067618" y="3933056"/>
            <a:ext cx="2016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457836" y="4046604"/>
            <a:ext cx="125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Page HTML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457836" y="3289356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/person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5702024" y="3821237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5702024" y="2171274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957608" y="1566914"/>
            <a:ext cx="0" cy="284902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5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llipse 46"/>
          <p:cNvSpPr/>
          <p:nvPr/>
        </p:nvSpPr>
        <p:spPr>
          <a:xfrm>
            <a:off x="158969" y="2369917"/>
            <a:ext cx="1512168" cy="150599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2091" y="1607624"/>
            <a:ext cx="209595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458108" y="1607624"/>
            <a:ext cx="2088232" cy="280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1423" y="2921022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Navigateur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54152" y="1958372"/>
            <a:ext cx="12961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SearchDao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818147" y="3636571"/>
            <a:ext cx="1296144" cy="369332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PersonDao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062519" y="2827114"/>
            <a:ext cx="1618182" cy="369332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PersonService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949534" y="2921150"/>
            <a:ext cx="2016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1949534" y="3137174"/>
            <a:ext cx="2016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618450" y="31904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339752" y="2493474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/person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5796136" y="3105688"/>
            <a:ext cx="914000" cy="7155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5796136" y="2171274"/>
            <a:ext cx="914000" cy="749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1835696" y="1587269"/>
            <a:ext cx="0" cy="284902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27076" y="4559952"/>
            <a:ext cx="17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DAO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(</a:t>
            </a:r>
            <a:r>
              <a:rPr lang="fr-FR" b="1" dirty="0" smtClean="0">
                <a:solidFill>
                  <a:schemeClr val="accent2"/>
                </a:solidFill>
              </a:rPr>
              <a:t>demo-model)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31376" y="4559952"/>
            <a:ext cx="1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WEB</a:t>
            </a:r>
          </a:p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(demo-webapp)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4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isque magnétique 2"/>
          <p:cNvSpPr/>
          <p:nvPr/>
        </p:nvSpPr>
        <p:spPr>
          <a:xfrm>
            <a:off x="7092280" y="1552146"/>
            <a:ext cx="1008112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58969" y="3589407"/>
            <a:ext cx="1512168" cy="150599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2091" y="2827114"/>
            <a:ext cx="209595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458108" y="2827114"/>
            <a:ext cx="2088232" cy="280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1423" y="4140512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Navigateur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062519" y="4046604"/>
            <a:ext cx="16181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PersonService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949534" y="4140640"/>
            <a:ext cx="2016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1949534" y="4356664"/>
            <a:ext cx="201622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618450" y="440989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339752" y="3712964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/person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835696" y="2806759"/>
            <a:ext cx="0" cy="284902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27076" y="5779442"/>
            <a:ext cx="17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DAO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(</a:t>
            </a:r>
            <a:r>
              <a:rPr lang="fr-FR" b="1" dirty="0" smtClean="0">
                <a:solidFill>
                  <a:schemeClr val="accent2"/>
                </a:solidFill>
              </a:rPr>
              <a:t>demo-model)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31376" y="5779442"/>
            <a:ext cx="1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WEB</a:t>
            </a:r>
          </a:p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(demo-webapp)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01084" y="2050605"/>
            <a:ext cx="22105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couchbase-client</a:t>
            </a:r>
          </a:p>
        </p:txBody>
      </p:sp>
      <p:pic>
        <p:nvPicPr>
          <p:cNvPr id="1026" name="Picture 2" descr="C:\Users\oddet\Downloads\logocouch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61" y="2077037"/>
            <a:ext cx="819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6084168" y="2235271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806351" y="2560258"/>
            <a:ext cx="0" cy="1337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4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isque magnétique 2"/>
          <p:cNvSpPr/>
          <p:nvPr/>
        </p:nvSpPr>
        <p:spPr>
          <a:xfrm>
            <a:off x="7092280" y="1552146"/>
            <a:ext cx="1008112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79512" y="2924944"/>
            <a:ext cx="2016223" cy="20849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2091" y="2827114"/>
            <a:ext cx="209595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458108" y="2827114"/>
            <a:ext cx="2088232" cy="280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1560" y="3140968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Navigateur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062519" y="4046604"/>
            <a:ext cx="16181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PersonService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835696" y="4140640"/>
            <a:ext cx="2130062" cy="8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1835696" y="4356664"/>
            <a:ext cx="2130063" cy="8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618450" y="440989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483768" y="3645024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/person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2339752" y="2276872"/>
            <a:ext cx="0" cy="3954973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27076" y="5779442"/>
            <a:ext cx="17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DAO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(</a:t>
            </a:r>
            <a:r>
              <a:rPr lang="fr-FR" b="1" dirty="0" smtClean="0">
                <a:solidFill>
                  <a:schemeClr val="accent2"/>
                </a:solidFill>
              </a:rPr>
              <a:t>demo-model)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31376" y="5779442"/>
            <a:ext cx="1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WEB</a:t>
            </a:r>
          </a:p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(demo-webapp)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01084" y="2050605"/>
            <a:ext cx="22105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couchbase-client</a:t>
            </a:r>
          </a:p>
        </p:txBody>
      </p:sp>
      <p:pic>
        <p:nvPicPr>
          <p:cNvPr id="1026" name="Picture 2" descr="C:\Users\oddet\Downloads\logocouch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61" y="2077037"/>
            <a:ext cx="819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6084168" y="2235271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806351" y="2560258"/>
            <a:ext cx="0" cy="1337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Image 9" descr="angular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7032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isque magnétique 2"/>
          <p:cNvSpPr/>
          <p:nvPr/>
        </p:nvSpPr>
        <p:spPr>
          <a:xfrm>
            <a:off x="7092280" y="1552146"/>
            <a:ext cx="1008112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79512" y="2996952"/>
            <a:ext cx="2016223" cy="20162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2091" y="2827114"/>
            <a:ext cx="209595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458108" y="2827114"/>
            <a:ext cx="2088232" cy="280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1560" y="3140968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Navigateur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062519" y="4046604"/>
            <a:ext cx="16181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PersonService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835696" y="4140640"/>
            <a:ext cx="2130062" cy="8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1835696" y="4356664"/>
            <a:ext cx="2130063" cy="8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618450" y="440989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483768" y="3645024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/person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627076" y="5779442"/>
            <a:ext cx="17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DAO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(</a:t>
            </a:r>
            <a:r>
              <a:rPr lang="fr-FR" b="1" dirty="0" smtClean="0">
                <a:solidFill>
                  <a:schemeClr val="accent2"/>
                </a:solidFill>
              </a:rPr>
              <a:t>demo-model)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31376" y="5779442"/>
            <a:ext cx="1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WEB</a:t>
            </a:r>
          </a:p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(demo-webapp)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01084" y="2050605"/>
            <a:ext cx="22105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couchbase-client</a:t>
            </a:r>
          </a:p>
        </p:txBody>
      </p:sp>
      <p:pic>
        <p:nvPicPr>
          <p:cNvPr id="1026" name="Picture 2" descr="C:\Users\oddet\Downloads\logocouch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61" y="2077037"/>
            <a:ext cx="819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6084168" y="2235271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806351" y="2560258"/>
            <a:ext cx="0" cy="1337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Image 9" descr="angular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7032"/>
            <a:ext cx="1152128" cy="1152128"/>
          </a:xfrm>
          <a:prstGeom prst="rect">
            <a:avLst/>
          </a:prstGeom>
        </p:spPr>
      </p:pic>
      <p:sp>
        <p:nvSpPr>
          <p:cNvPr id="20" name="Organigramme : Disque magnétique 2"/>
          <p:cNvSpPr/>
          <p:nvPr/>
        </p:nvSpPr>
        <p:spPr>
          <a:xfrm>
            <a:off x="4355976" y="116632"/>
            <a:ext cx="1224136" cy="115212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/>
                <a:cs typeface="Arial"/>
              </a:rPr>
              <a:t>Elasticsearh</a:t>
            </a:r>
            <a:endParaRPr lang="fr-FR" sz="1200" b="1" dirty="0">
              <a:latin typeface="Arial"/>
              <a:cs typeface="Arial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5724128" y="836712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444208" y="7647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3">
                    <a:lumMod val="75000"/>
                  </a:schemeClr>
                </a:solidFill>
              </a:rPr>
              <a:t>Réplication automatique</a:t>
            </a: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1619672" y="764704"/>
            <a:ext cx="2592288" cy="2952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 rot="18720034">
            <a:off x="1831047" y="19218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person/_search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Disque magnétique 2"/>
          <p:cNvSpPr/>
          <p:nvPr/>
        </p:nvSpPr>
        <p:spPr>
          <a:xfrm>
            <a:off x="7092280" y="1552146"/>
            <a:ext cx="1008112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251520" y="2924944"/>
            <a:ext cx="2016223" cy="208498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22091" y="2827114"/>
            <a:ext cx="2095957" cy="2808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6458108" y="2827114"/>
            <a:ext cx="2088232" cy="2808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1560" y="3140968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Navigateur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062519" y="4046604"/>
            <a:ext cx="161818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PersonService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1835696" y="4140640"/>
            <a:ext cx="2130062" cy="8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H="1">
            <a:off x="1835696" y="4356664"/>
            <a:ext cx="2130063" cy="8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618450" y="440989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JSON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483768" y="3645024"/>
            <a:ext cx="94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/person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627076" y="5779442"/>
            <a:ext cx="175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DAO</a:t>
            </a:r>
          </a:p>
          <a:p>
            <a:pPr algn="ctr"/>
            <a:r>
              <a:rPr lang="fr-FR" b="1" dirty="0">
                <a:solidFill>
                  <a:schemeClr val="accent2"/>
                </a:solidFill>
              </a:rPr>
              <a:t>(</a:t>
            </a:r>
            <a:r>
              <a:rPr lang="fr-FR" b="1" dirty="0" smtClean="0">
                <a:solidFill>
                  <a:schemeClr val="accent2"/>
                </a:solidFill>
              </a:rPr>
              <a:t>demo-model)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931376" y="5779442"/>
            <a:ext cx="187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WEB</a:t>
            </a:r>
          </a:p>
          <a:p>
            <a:pPr algn="ctr"/>
            <a:r>
              <a:rPr lang="fr-FR" b="1" dirty="0" smtClean="0">
                <a:solidFill>
                  <a:schemeClr val="accent1"/>
                </a:solidFill>
              </a:rPr>
              <a:t>(demo-webapp)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01084" y="2050605"/>
            <a:ext cx="22105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couchbase-client</a:t>
            </a:r>
          </a:p>
        </p:txBody>
      </p:sp>
      <p:pic>
        <p:nvPicPr>
          <p:cNvPr id="1026" name="Picture 2" descr="C:\Users\oddet\Downloads\logocouch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61" y="2077037"/>
            <a:ext cx="819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6084168" y="2235271"/>
            <a:ext cx="8640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806351" y="2560258"/>
            <a:ext cx="0" cy="1337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Image 9" descr="angular cop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17032"/>
            <a:ext cx="1152128" cy="1152128"/>
          </a:xfrm>
          <a:prstGeom prst="rect">
            <a:avLst/>
          </a:prstGeom>
        </p:spPr>
      </p:pic>
      <p:sp>
        <p:nvSpPr>
          <p:cNvPr id="20" name="Organigramme : Disque magnétique 2"/>
          <p:cNvSpPr/>
          <p:nvPr/>
        </p:nvSpPr>
        <p:spPr>
          <a:xfrm>
            <a:off x="4355976" y="116632"/>
            <a:ext cx="1224136" cy="115212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Arial"/>
                <a:cs typeface="Arial"/>
              </a:rPr>
              <a:t>Elasticsearh</a:t>
            </a:r>
            <a:endParaRPr lang="fr-FR" sz="1200" b="1" dirty="0">
              <a:latin typeface="Arial"/>
              <a:cs typeface="Arial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 flipV="1">
            <a:off x="5724128" y="836712"/>
            <a:ext cx="129614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444208" y="7647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3">
                    <a:lumMod val="75000"/>
                  </a:schemeClr>
                </a:solidFill>
              </a:rPr>
              <a:t>Réplication automatique</a:t>
            </a: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1619672" y="764704"/>
            <a:ext cx="2592288" cy="2952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 rot="18710834">
            <a:off x="1829658" y="19949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person/_search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07504" y="116633"/>
            <a:ext cx="2016223" cy="20162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5" name="Image 24" descr="Screen Shot 2013-11-25 at 00.02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1758"/>
            <a:ext cx="1386781" cy="72008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11560" y="16218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KIBANA</a:t>
            </a:r>
            <a:endParaRPr lang="fr-FR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67544" y="253686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3">
                    <a:lumMod val="75000"/>
                  </a:schemeClr>
                </a:solidFill>
              </a:rPr>
              <a:t>Navigateur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1835696" y="692696"/>
            <a:ext cx="2232248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6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3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141</Words>
  <Application>Microsoft Macintosh PowerPoint</Application>
  <PresentationFormat>Présentation à l'écran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SQL 2 NOSQL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2 NOSQL</dc:title>
  <dc:creator>ODDET Rossi</dc:creator>
  <cp:lastModifiedBy>dev</cp:lastModifiedBy>
  <cp:revision>14</cp:revision>
  <dcterms:created xsi:type="dcterms:W3CDTF">2013-11-21T12:08:20Z</dcterms:created>
  <dcterms:modified xsi:type="dcterms:W3CDTF">2013-11-24T23:29:12Z</dcterms:modified>
</cp:coreProperties>
</file>