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86" r:id="rId6"/>
    <p:sldId id="287" r:id="rId7"/>
    <p:sldId id="260" r:id="rId8"/>
    <p:sldId id="268" r:id="rId9"/>
    <p:sldId id="261" r:id="rId10"/>
    <p:sldId id="262" r:id="rId11"/>
    <p:sldId id="269" r:id="rId12"/>
    <p:sldId id="265" r:id="rId13"/>
    <p:sldId id="264" r:id="rId14"/>
    <p:sldId id="263" r:id="rId15"/>
    <p:sldId id="266" r:id="rId16"/>
    <p:sldId id="272" r:id="rId17"/>
    <p:sldId id="270" r:id="rId18"/>
    <p:sldId id="303" r:id="rId19"/>
    <p:sldId id="289" r:id="rId20"/>
    <p:sldId id="290" r:id="rId21"/>
    <p:sldId id="291" r:id="rId22"/>
    <p:sldId id="280" r:id="rId23"/>
    <p:sldId id="292" r:id="rId24"/>
    <p:sldId id="293" r:id="rId25"/>
    <p:sldId id="294" r:id="rId26"/>
    <p:sldId id="288" r:id="rId27"/>
    <p:sldId id="267" r:id="rId28"/>
    <p:sldId id="274" r:id="rId29"/>
    <p:sldId id="275" r:id="rId30"/>
    <p:sldId id="276" r:id="rId31"/>
    <p:sldId id="279" r:id="rId32"/>
    <p:sldId id="296" r:id="rId33"/>
    <p:sldId id="297" r:id="rId34"/>
    <p:sldId id="298" r:id="rId35"/>
    <p:sldId id="299" r:id="rId36"/>
    <p:sldId id="300" r:id="rId37"/>
    <p:sldId id="301" r:id="rId38"/>
    <p:sldId id="304" r:id="rId39"/>
    <p:sldId id="302" r:id="rId40"/>
    <p:sldId id="30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</a:t>
            </a:r>
            <a:r>
              <a:rPr lang="en-US" baseline="0" dirty="0" smtClean="0"/>
              <a:t> people change code, the code loses its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Boy Scout Rule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Boy Scout Rule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Boy Scout Rule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feel the need to write a comment to make the code more</a:t>
            </a:r>
            <a:r>
              <a:rPr lang="en-US" baseline="0" dirty="0" smtClean="0"/>
              <a:t> understandable, you should be refactoring.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code-smells/" TargetMode="External"/><Relationship Id="rId2" Type="http://schemas.openxmlformats.org/officeDocument/2006/relationships/hyperlink" Target="http://refactoring.com/catalo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.ic.ac.uk/~susan/475/unmai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Improving the Design of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Method</a:t>
            </a:r>
          </a:p>
          <a:p>
            <a:r>
              <a:rPr lang="en-US" dirty="0" smtClean="0"/>
              <a:t>Duplicated Code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Long Parameter List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Naming</a:t>
            </a:r>
          </a:p>
          <a:p>
            <a:r>
              <a:rPr lang="en-US" dirty="0" smtClean="0"/>
              <a:t>Data </a:t>
            </a:r>
            <a:r>
              <a:rPr lang="en-US" dirty="0"/>
              <a:t>Clumps</a:t>
            </a:r>
          </a:p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/>
              <a:t>Dead </a:t>
            </a:r>
            <a:r>
              <a:rPr lang="en-US" dirty="0"/>
              <a:t>Code</a:t>
            </a:r>
          </a:p>
          <a:p>
            <a:r>
              <a:rPr lang="en-US" dirty="0"/>
              <a:t>Lack of Unit Tests</a:t>
            </a:r>
          </a:p>
        </p:txBody>
      </p:sp>
    </p:spTree>
    <p:extLst>
      <p:ext uri="{BB962C8B-B14F-4D97-AF65-F5344CB8AC3E}">
        <p14:creationId xmlns:p14="http://schemas.microsoft.com/office/powerpoint/2010/main" val="5949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1904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printOwing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amount)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printBanner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//print details </a:t>
            </a:r>
            <a:b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"name:"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_name);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amount);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" y="4038600"/>
            <a:ext cx="8229601" cy="20875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printOwing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amount)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printBanner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printDetails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(amount);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printDetails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amount)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"name:"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_name);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amount);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329684" y="3581400"/>
            <a:ext cx="48463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uiExpand="1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code fragment that can be grouped together.</a:t>
            </a:r>
          </a:p>
          <a:p>
            <a:r>
              <a:rPr lang="en-US" i="1" dirty="0" smtClean="0"/>
              <a:t>Turn the fragment into a method whose name explains the purpose of the method.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1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Extract method is one of the most common </a:t>
            </a:r>
            <a:r>
              <a:rPr lang="en-US" dirty="0" err="1" smtClean="0"/>
              <a:t>refactorings</a:t>
            </a:r>
            <a:r>
              <a:rPr lang="en-US" dirty="0" smtClean="0"/>
              <a:t> you should do.</a:t>
            </a:r>
          </a:p>
          <a:p>
            <a:pPr lvl="1"/>
            <a:r>
              <a:rPr lang="en-US" dirty="0" smtClean="0"/>
              <a:t>Look for a method that is too long or look for code that needs a comment to understand its purpose.</a:t>
            </a:r>
          </a:p>
          <a:p>
            <a:pPr lvl="1"/>
            <a:r>
              <a:rPr lang="en-US" dirty="0" smtClean="0"/>
              <a:t>Then turn that fragment of code into its own method.</a:t>
            </a:r>
          </a:p>
        </p:txBody>
      </p:sp>
    </p:spTree>
    <p:extLst>
      <p:ext uri="{BB962C8B-B14F-4D97-AF65-F5344CB8AC3E}">
        <p14:creationId xmlns:p14="http://schemas.microsoft.com/office/powerpoint/2010/main" val="41167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/>
              <a:t>Short, well-named methods </a:t>
            </a:r>
            <a:r>
              <a:rPr lang="en-US" dirty="0" smtClean="0"/>
              <a:t>are preferred for several reasons.</a:t>
            </a:r>
          </a:p>
          <a:p>
            <a:pPr lvl="1"/>
            <a:r>
              <a:rPr lang="en-US" dirty="0" smtClean="0"/>
              <a:t>First, it increases </a:t>
            </a:r>
            <a:r>
              <a:rPr lang="en-US" dirty="0"/>
              <a:t>the chance that other methods can use a </a:t>
            </a:r>
            <a:r>
              <a:rPr lang="en-US" dirty="0" smtClean="0"/>
              <a:t>method when it is finely grained.</a:t>
            </a:r>
          </a:p>
          <a:p>
            <a:pPr lvl="1"/>
            <a:r>
              <a:rPr lang="en-US" dirty="0" smtClean="0"/>
              <a:t>Second, </a:t>
            </a:r>
            <a:r>
              <a:rPr lang="en-US" dirty="0"/>
              <a:t>it allows higher level methods to read </a:t>
            </a:r>
            <a:r>
              <a:rPr lang="en-US" dirty="0" smtClean="0"/>
              <a:t>more like </a:t>
            </a:r>
            <a:r>
              <a:rPr lang="en-US" dirty="0"/>
              <a:t>a series of comments.</a:t>
            </a:r>
          </a:p>
        </p:txBody>
      </p:sp>
    </p:spTree>
    <p:extLst>
      <p:ext uri="{BB962C8B-B14F-4D97-AF65-F5344CB8AC3E}">
        <p14:creationId xmlns:p14="http://schemas.microsoft.com/office/powerpoint/2010/main" val="42015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age.slidesharecdn.com/tddquotes-140210052433-phpapp01/95/tdd-test-driven-development-and-coding-quotes-19-638.jpg?cb=1392010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4776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5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list1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x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(x[0] == 4)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list1.add(x);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list1;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i="1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code is very simple, but what does it actually do?</a:t>
            </a:r>
          </a:p>
          <a:p>
            <a:r>
              <a:rPr lang="en-US" dirty="0" smtClean="0"/>
              <a:t>Looking at it we can’t tell what it is actually doing.</a:t>
            </a:r>
          </a:p>
        </p:txBody>
      </p:sp>
    </p:spTree>
    <p:extLst>
      <p:ext uri="{BB962C8B-B14F-4D97-AF65-F5344CB8AC3E}">
        <p14:creationId xmlns:p14="http://schemas.microsoft.com/office/powerpoint/2010/main" val="38507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getFlaggedCells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cell[STATUS_VALUE]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i="1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code any better?</a:t>
            </a:r>
          </a:p>
        </p:txBody>
      </p:sp>
    </p:spTree>
    <p:extLst>
      <p:ext uri="{BB962C8B-B14F-4D97-AF65-F5344CB8AC3E}">
        <p14:creationId xmlns:p14="http://schemas.microsoft.com/office/powerpoint/2010/main" val="36795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is the process of changing a software system in such a way that it does not alter the external behavior of the code yet improves its internal structure.</a:t>
            </a:r>
          </a:p>
          <a:p>
            <a:r>
              <a:rPr lang="en-US" dirty="0" smtClean="0"/>
              <a:t>Improving the design of the code after it has been 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List&lt;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getFlaggedCells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List&lt;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grid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cell.isFlagged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flaggedCells.add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i="1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8665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r>
              <a:rPr lang="en-US" dirty="0"/>
              <a:t>What have we done?</a:t>
            </a:r>
          </a:p>
          <a:p>
            <a:pPr lvl="1"/>
            <a:r>
              <a:rPr lang="en-US" dirty="0"/>
              <a:t>Used intention revealing names</a:t>
            </a:r>
          </a:p>
          <a:p>
            <a:pPr lvl="2"/>
            <a:r>
              <a:rPr lang="en-US" b="1" dirty="0" err="1" smtClean="0"/>
              <a:t>flaggedCells</a:t>
            </a:r>
            <a:r>
              <a:rPr lang="en-US" dirty="0" smtClean="0"/>
              <a:t> rather than </a:t>
            </a:r>
            <a:r>
              <a:rPr lang="en-US" b="1" dirty="0" smtClean="0"/>
              <a:t>list1</a:t>
            </a:r>
          </a:p>
          <a:p>
            <a:pPr lvl="1"/>
            <a:r>
              <a:rPr lang="en-US" dirty="0" smtClean="0"/>
              <a:t>Replaced </a:t>
            </a:r>
            <a:r>
              <a:rPr lang="en-US" i="1" dirty="0" smtClean="0"/>
              <a:t>magic numbers</a:t>
            </a:r>
            <a:r>
              <a:rPr lang="en-US" dirty="0" smtClean="0"/>
              <a:t> with methods</a:t>
            </a:r>
          </a:p>
          <a:p>
            <a:pPr lvl="2"/>
            <a:r>
              <a:rPr lang="en-US" b="1" dirty="0" err="1" smtClean="0"/>
              <a:t>cell.isFlagged</a:t>
            </a:r>
            <a:r>
              <a:rPr lang="en-US" b="1" dirty="0" smtClean="0"/>
              <a:t>() </a:t>
            </a:r>
            <a:r>
              <a:rPr lang="en-US" dirty="0" smtClean="0"/>
              <a:t>rather than </a:t>
            </a:r>
            <a:r>
              <a:rPr lang="en-US" b="1" dirty="0" smtClean="0"/>
              <a:t>x[0] == 4</a:t>
            </a:r>
          </a:p>
          <a:p>
            <a:pPr lvl="1"/>
            <a:r>
              <a:rPr lang="en-US" dirty="0" smtClean="0"/>
              <a:t>Created an appropriate abstract data type</a:t>
            </a:r>
          </a:p>
          <a:p>
            <a:pPr lvl="2"/>
            <a:r>
              <a:rPr lang="en-US" b="1" dirty="0" smtClean="0"/>
              <a:t>Cell </a:t>
            </a:r>
            <a:r>
              <a:rPr lang="en-US" b="1" dirty="0" err="1" smtClean="0"/>
              <a:t>cell</a:t>
            </a:r>
            <a:r>
              <a:rPr lang="en-US" b="1" dirty="0" smtClean="0"/>
              <a:t> </a:t>
            </a:r>
            <a:r>
              <a:rPr lang="en-US" dirty="0" smtClean="0"/>
              <a:t>rather than </a:t>
            </a:r>
            <a:r>
              <a:rPr lang="en-US" b="1" dirty="0" err="1" smtClean="0"/>
              <a:t>int</a:t>
            </a:r>
            <a:r>
              <a:rPr lang="en-US" b="1" dirty="0" smtClean="0"/>
              <a:t>[] cell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1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Meaningful Names (ARIA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4571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behaviorCd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Build the cell type string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.m_PtCncrDtls.MorphCd.Equals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&amp;&amp;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!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.m_PtCncrDtls.BehaviorCd.Equals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!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.m_PtCncrDtls.MorphCdSeq.Equals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behaviorCd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.m_PtCncrDtls.BehaviorCd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.m_PtCncrDtls.BehaviorCd.Equals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.m_OrigCellTyp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.m_PtCncrDtls.MorphCdSeq.ToString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.m_OrigCellTyp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behaviorCd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.m_PtCncrDtls.MorphCdSeq.ToString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d;</a:t>
            </a:r>
            <a:endParaRPr lang="en-US" sz="1400" dirty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Another example</a:t>
            </a:r>
          </a:p>
          <a:p>
            <a:r>
              <a:rPr lang="en-US" dirty="0" smtClean="0"/>
              <a:t>What is d? Days? Diameter?</a:t>
            </a:r>
          </a:p>
        </p:txBody>
      </p:sp>
    </p:spTree>
    <p:extLst>
      <p:ext uri="{BB962C8B-B14F-4D97-AF65-F5344CB8AC3E}">
        <p14:creationId xmlns:p14="http://schemas.microsoft.com/office/powerpoint/2010/main" val="30096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d;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 elapsed time in days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2105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elapsedTimeInDays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4691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Explaining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complicated expression.</a:t>
            </a:r>
            <a:endParaRPr lang="en-US" dirty="0" smtClean="0"/>
          </a:p>
          <a:p>
            <a:r>
              <a:rPr lang="en-US" i="1" dirty="0" smtClean="0"/>
              <a:t>Put the result of the expression, or parts of the expression, in a temporary variable with a name that explains the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781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Explaining Variable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Expressions can become very complex and hard to read.</a:t>
            </a:r>
            <a:endParaRPr lang="en-US" dirty="0" smtClean="0"/>
          </a:p>
          <a:p>
            <a:pPr lvl="1"/>
            <a:r>
              <a:rPr lang="en-US" dirty="0" smtClean="0"/>
              <a:t>In such situations, </a:t>
            </a:r>
            <a:r>
              <a:rPr lang="en-US" dirty="0" smtClean="0"/>
              <a:t>temporary variables can be helpful to break down the expression into something manageable.</a:t>
            </a:r>
          </a:p>
          <a:p>
            <a:pPr lvl="1"/>
            <a:r>
              <a:rPr lang="en-US" dirty="0" smtClean="0"/>
              <a:t>Introduce explaining variable is particularly valuable with conditional logic.</a:t>
            </a:r>
          </a:p>
          <a:p>
            <a:pPr lvl="1"/>
            <a:r>
              <a:rPr lang="en-US" dirty="0" smtClean="0"/>
              <a:t>Consider extract method as an alternative.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Introduce Explaining </a:t>
            </a:r>
            <a:r>
              <a:rPr lang="en-US" dirty="0" smtClean="0"/>
              <a:t>Variable (</a:t>
            </a:r>
            <a:r>
              <a:rPr lang="en-US" dirty="0"/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1904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platform.toUpperCase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browser.toUpperCase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wasInitialized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&amp;&amp;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resize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0)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" y="4038600"/>
            <a:ext cx="8229601" cy="20875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isMacOs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platform.toUpperCase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isIE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browser.toUpperCase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wasResized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resize &gt; 0;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isMacOs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isIE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wasInitialized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wasResized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29684" y="3581400"/>
            <a:ext cx="48463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Magic Number with Symbolic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literal number with a particular meaning.</a:t>
            </a:r>
            <a:endParaRPr lang="en-US" dirty="0" smtClean="0"/>
          </a:p>
          <a:p>
            <a:r>
              <a:rPr lang="en-US" i="1" dirty="0" smtClean="0"/>
              <a:t>Create a constant, name it after the meaning, and replace the number with 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8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Refactoring improves the design of software.</a:t>
            </a:r>
          </a:p>
          <a:p>
            <a:r>
              <a:rPr lang="en-US" dirty="0" smtClean="0"/>
              <a:t>Refactoring makes software easier to understand.</a:t>
            </a:r>
          </a:p>
          <a:p>
            <a:r>
              <a:rPr lang="en-US" dirty="0" smtClean="0"/>
              <a:t>Refactoring helps you find bugs.</a:t>
            </a:r>
          </a:p>
          <a:p>
            <a:r>
              <a:rPr lang="en-US" dirty="0" smtClean="0"/>
              <a:t>Refactoring helps you program faster.</a:t>
            </a:r>
            <a:endParaRPr lang="en-US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Magic Number with Symbolic Constant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Magic numbers are numbers with special values that are not obvious.</a:t>
            </a:r>
            <a:endParaRPr lang="en-US" dirty="0" smtClean="0"/>
          </a:p>
          <a:p>
            <a:pPr lvl="1"/>
            <a:r>
              <a:rPr lang="en-US" dirty="0" smtClean="0"/>
              <a:t>Magic numbers are really nasty when you need to reference the same logical number in more than one place. </a:t>
            </a:r>
            <a:endParaRPr lang="en-US" dirty="0"/>
          </a:p>
          <a:p>
            <a:pPr lvl="1"/>
            <a:r>
              <a:rPr lang="en-US" dirty="0" smtClean="0"/>
              <a:t>If the numbers might ever change, making the change is a nightmare.</a:t>
            </a:r>
          </a:p>
        </p:txBody>
      </p:sp>
    </p:spTree>
    <p:extLst>
      <p:ext uri="{BB962C8B-B14F-4D97-AF65-F5344CB8AC3E}">
        <p14:creationId xmlns:p14="http://schemas.microsoft.com/office/powerpoint/2010/main" val="4631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Magic Number with Symbolic </a:t>
            </a:r>
            <a:r>
              <a:rPr lang="en-US" dirty="0" smtClean="0"/>
              <a:t>Constant (Example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1904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potentialEnergy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mass,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mass * 9.81 * height;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" y="4038600"/>
            <a:ext cx="8229601" cy="20875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GRAVITATIONAL_CONSTANT = 9.81;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potentialEnergy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mass,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mass * GRAVITATIONAL_CONSTANT * height;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29684" y="3581400"/>
            <a:ext cx="48463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isEdible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.ExpirationDate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.ApprovedForConsumption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.InspectorId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things is this function doing?</a:t>
            </a:r>
          </a:p>
        </p:txBody>
      </p:sp>
    </p:spTree>
    <p:extLst>
      <p:ext uri="{BB962C8B-B14F-4D97-AF65-F5344CB8AC3E}">
        <p14:creationId xmlns:p14="http://schemas.microsoft.com/office/powerpoint/2010/main" val="19121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isEdible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.ExpirationDate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.ApprovedForConsumption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.InspectorId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things is this function doing?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4013" y="3276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expiration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approval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inspection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isEdible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isFresh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isApproved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&amp;&amp;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isInspected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the function is doing one thing.</a:t>
            </a:r>
          </a:p>
          <a:p>
            <a:r>
              <a:rPr lang="en-US" dirty="0" smtClean="0"/>
              <a:t>If we need to change what </a:t>
            </a:r>
            <a:r>
              <a:rPr lang="en-US" dirty="0" err="1" smtClean="0"/>
              <a:t>isEdible</a:t>
            </a:r>
            <a:r>
              <a:rPr lang="en-US" dirty="0" smtClean="0"/>
              <a:t> means, we can easily add another condition.</a:t>
            </a:r>
          </a:p>
        </p:txBody>
      </p:sp>
    </p:spTree>
    <p:extLst>
      <p:ext uri="{BB962C8B-B14F-4D97-AF65-F5344CB8AC3E}">
        <p14:creationId xmlns:p14="http://schemas.microsoft.com/office/powerpoint/2010/main" val="12158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mix 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39624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doTheChores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takeOutTheTrash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walkTheDog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(Dish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dirtyDishes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sink.washDish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(dish);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towel.dryDish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(dish);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one is easier to read and understand?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895600"/>
            <a:ext cx="3962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doTheChores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takeOutTheTrash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walkTheDog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doTheDishes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304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143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// Check to see if the employee is eligible for full benefits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 ((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employee.flags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HOURLY_FLAG) &amp;&amp;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65))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one is clearer?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employee.isEligibleForFullBenefits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16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r>
              <a:rPr lang="en-US" dirty="0"/>
              <a:t>Good Comments</a:t>
            </a:r>
          </a:p>
          <a:p>
            <a:pPr lvl="1"/>
            <a:r>
              <a:rPr lang="en-US" dirty="0"/>
              <a:t>API Documentation</a:t>
            </a:r>
          </a:p>
          <a:p>
            <a:pPr lvl="1"/>
            <a:r>
              <a:rPr lang="en-US" dirty="0"/>
              <a:t>Explain intent</a:t>
            </a:r>
          </a:p>
          <a:p>
            <a:pPr lvl="1"/>
            <a:r>
              <a:rPr lang="en-US" dirty="0" smtClean="0"/>
              <a:t>Clarification</a:t>
            </a:r>
          </a:p>
          <a:p>
            <a:r>
              <a:rPr lang="en-US" dirty="0" smtClean="0"/>
              <a:t>Bad Comments</a:t>
            </a:r>
          </a:p>
          <a:p>
            <a:pPr lvl="1"/>
            <a:r>
              <a:rPr lang="en-US" dirty="0" smtClean="0"/>
              <a:t>Redundant</a:t>
            </a:r>
          </a:p>
          <a:p>
            <a:pPr lvl="1"/>
            <a:r>
              <a:rPr lang="en-US" dirty="0" smtClean="0"/>
              <a:t>Obsolete</a:t>
            </a:r>
          </a:p>
          <a:p>
            <a:pPr lvl="1"/>
            <a:r>
              <a:rPr lang="en-US" dirty="0" smtClean="0"/>
              <a:t>Code commented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  <a:p>
            <a:pPr lvl="1"/>
            <a:r>
              <a:rPr lang="en-US" dirty="0" smtClean="0"/>
              <a:t>Code Analysis</a:t>
            </a:r>
            <a:endParaRPr lang="en-US" dirty="0"/>
          </a:p>
          <a:p>
            <a:pPr lvl="1"/>
            <a:r>
              <a:rPr lang="en-US" dirty="0" smtClean="0"/>
              <a:t>Rename</a:t>
            </a:r>
            <a:endParaRPr lang="en-US" dirty="0"/>
          </a:p>
          <a:p>
            <a:pPr lvl="1"/>
            <a:r>
              <a:rPr lang="en-US" dirty="0" smtClean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1841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791200" cy="2209799"/>
          </a:xfrm>
        </p:spPr>
        <p:txBody>
          <a:bodyPr>
            <a:normAutofit/>
          </a:bodyPr>
          <a:lstStyle/>
          <a:p>
            <a:r>
              <a:rPr lang="en-US" dirty="0" smtClean="0"/>
              <a:t>Refactoring: Improving the design of existing code – Martin Fowler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648200"/>
            <a:ext cx="7848600" cy="1828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http://refactoring.com/catalog/</a:t>
            </a:r>
            <a:endParaRPr lang="en-US" dirty="0"/>
          </a:p>
          <a:p>
            <a:r>
              <a:rPr lang="en-US" dirty="0">
                <a:hlinkClick r:id="rId3"/>
              </a:rPr>
              <a:t>http://blog.codinghorror.com/code-smells/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://ecx.images-amazon.com/images/I/512-aYxS4ML._SX394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00" y="1371600"/>
            <a:ext cx="26002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</a:t>
            </a:r>
            <a:r>
              <a:rPr lang="en-US" dirty="0" smtClean="0"/>
              <a:t>You </a:t>
            </a:r>
            <a:r>
              <a:rPr lang="en-US" dirty="0" smtClean="0"/>
              <a:t>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Refactor when you add function.</a:t>
            </a:r>
          </a:p>
          <a:p>
            <a:r>
              <a:rPr lang="en-US" dirty="0" smtClean="0"/>
              <a:t>Refactor when you need to fix a bug.</a:t>
            </a:r>
          </a:p>
          <a:p>
            <a:r>
              <a:rPr lang="en-US" dirty="0" smtClean="0"/>
              <a:t>Refactor as you do a code review.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038600" cy="219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How to Write Unmaintainable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Should You </a:t>
            </a:r>
            <a:r>
              <a:rPr lang="en-US" dirty="0" smtClean="0"/>
              <a:t>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Two Hats</a:t>
            </a:r>
          </a:p>
          <a:p>
            <a:pPr lvl="1"/>
            <a:r>
              <a:rPr lang="en-US" dirty="0" smtClean="0"/>
              <a:t>Adding Features</a:t>
            </a:r>
          </a:p>
          <a:p>
            <a:pPr lvl="1"/>
            <a:r>
              <a:rPr lang="en-US" dirty="0" smtClean="0"/>
              <a:t>Refactoring</a:t>
            </a:r>
          </a:p>
          <a:p>
            <a:endParaRPr lang="en-US" dirty="0" smtClean="0"/>
          </a:p>
          <a:p>
            <a:r>
              <a:rPr lang="en-US" dirty="0" smtClean="0"/>
              <a:t>When you add features, you shouldn’t be changing existing code; you are adding new capabilities.</a:t>
            </a:r>
          </a:p>
          <a:p>
            <a:r>
              <a:rPr lang="en-US" dirty="0" smtClean="0"/>
              <a:t>When you refactor, you make a point of not adding function; you only restructure the code.</a:t>
            </a:r>
            <a:endParaRPr lang="en-US" dirty="0" smtClean="0"/>
          </a:p>
        </p:txBody>
      </p:sp>
      <p:pic>
        <p:nvPicPr>
          <p:cNvPr id="4098" name="Picture 2" descr="manyh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382088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</a:t>
            </a:r>
            <a:r>
              <a:rPr lang="en-US" dirty="0" smtClean="0"/>
              <a:t>You </a:t>
            </a:r>
            <a:r>
              <a:rPr lang="en-US" dirty="0" smtClean="0"/>
              <a:t>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reduces duplication</a:t>
            </a:r>
          </a:p>
          <a:p>
            <a:r>
              <a:rPr lang="en-US" dirty="0" smtClean="0"/>
              <a:t>The Rule of Three</a:t>
            </a:r>
            <a:endParaRPr lang="en-US" dirty="0" smtClean="0"/>
          </a:p>
          <a:p>
            <a:pPr lvl="1"/>
            <a:r>
              <a:rPr lang="en-US" dirty="0" smtClean="0"/>
              <a:t>The first time you do something, yo</a:t>
            </a:r>
            <a:r>
              <a:rPr lang="en-US" dirty="0" smtClean="0"/>
              <a:t>u just do it.</a:t>
            </a:r>
            <a:endParaRPr lang="en-US" dirty="0" smtClean="0"/>
          </a:p>
          <a:p>
            <a:pPr lvl="1"/>
            <a:r>
              <a:rPr lang="en-US" dirty="0" smtClean="0"/>
              <a:t>The second time you do something similar, you wince at the duplication, but you do the duplicate thing anyway.</a:t>
            </a:r>
          </a:p>
          <a:p>
            <a:pPr lvl="1"/>
            <a:r>
              <a:rPr lang="en-US" dirty="0" smtClean="0"/>
              <a:t>The third time you do something similar, you refactor.</a:t>
            </a:r>
            <a:endParaRPr lang="en-US" dirty="0"/>
          </a:p>
        </p:txBody>
      </p:sp>
      <p:pic>
        <p:nvPicPr>
          <p:cNvPr id="3074" name="Picture 2" descr="http://cowgernation.com/wp-content/uploads/2014/12/3-strik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638800"/>
            <a:ext cx="2971800" cy="9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Shouldn’t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you are close to a </a:t>
            </a:r>
            <a:r>
              <a:rPr lang="en-US" dirty="0" smtClean="0"/>
              <a:t>deadline or release.</a:t>
            </a:r>
            <a:endParaRPr lang="en-US" dirty="0"/>
          </a:p>
          <a:p>
            <a:r>
              <a:rPr lang="en-US" dirty="0" smtClean="0"/>
              <a:t>When the code just doesn’t work and would be easier to rewrite from scratch.</a:t>
            </a:r>
          </a:p>
        </p:txBody>
      </p:sp>
      <p:pic>
        <p:nvPicPr>
          <p:cNvPr id="7" name="Picture 4" descr="tech comics, funny tech term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96" y="1600200"/>
            <a:ext cx="316220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6" name="Picture 2" descr="http://fathomless-escarpment-5665.herokuapp.com/images/grumpy-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9600"/>
            <a:ext cx="3886200" cy="25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Deciding when to start refactoring, and when to stop, is just as important to refactoring as knowing how to operate the mechanics of refactoring.</a:t>
            </a:r>
          </a:p>
          <a:p>
            <a:r>
              <a:rPr lang="en-US" dirty="0" smtClean="0"/>
              <a:t>Code smells give you indications that there is trouble that can be solved by refactoring.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18279</TotalTime>
  <Words>1464</Words>
  <Application>Microsoft Office PowerPoint</Application>
  <PresentationFormat>On-screen Show (4:3)</PresentationFormat>
  <Paragraphs>284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Refactoring</vt:lpstr>
      <vt:lpstr>What is Refactoring?</vt:lpstr>
      <vt:lpstr>Why Should You Refactor?</vt:lpstr>
      <vt:lpstr>When Should You Refactor?</vt:lpstr>
      <vt:lpstr>When Should You Refactor?</vt:lpstr>
      <vt:lpstr>When Should You Refactor?</vt:lpstr>
      <vt:lpstr>When Shouldn’t You Refactor?</vt:lpstr>
      <vt:lpstr>Code smells</vt:lpstr>
      <vt:lpstr>Bad Smells In Code</vt:lpstr>
      <vt:lpstr>Bad Smells In Code</vt:lpstr>
      <vt:lpstr>Bad Smells In Code</vt:lpstr>
      <vt:lpstr>Refactoring Methods</vt:lpstr>
      <vt:lpstr>A Simple Example</vt:lpstr>
      <vt:lpstr>Extract Method</vt:lpstr>
      <vt:lpstr>Extract Method</vt:lpstr>
      <vt:lpstr>Extract Method</vt:lpstr>
      <vt:lpstr>PowerPoint Presentation</vt:lpstr>
      <vt:lpstr>Meaningful Names</vt:lpstr>
      <vt:lpstr>Meaningful Names</vt:lpstr>
      <vt:lpstr>Meaningful Names</vt:lpstr>
      <vt:lpstr>Meaningful Names</vt:lpstr>
      <vt:lpstr>Meaningful Names (ARIA Example)</vt:lpstr>
      <vt:lpstr>Meaningful Names</vt:lpstr>
      <vt:lpstr>Meaningful Names</vt:lpstr>
      <vt:lpstr>Meaningful Names</vt:lpstr>
      <vt:lpstr>Introduce Explaining Variable</vt:lpstr>
      <vt:lpstr>Introduce Explaining Variable</vt:lpstr>
      <vt:lpstr>Introduce Explaining Variable (Example)</vt:lpstr>
      <vt:lpstr>Replace Magic Number with Symbolic Constant</vt:lpstr>
      <vt:lpstr>Replace Magic Number with Symbolic Constant</vt:lpstr>
      <vt:lpstr>Replace Magic Number with Symbolic Constant (Example)</vt:lpstr>
      <vt:lpstr>Do One Thing</vt:lpstr>
      <vt:lpstr>Do One Thing</vt:lpstr>
      <vt:lpstr>Do One Thing</vt:lpstr>
      <vt:lpstr>Don’t mix levels of abstraction</vt:lpstr>
      <vt:lpstr>Explain Yourself</vt:lpstr>
      <vt:lpstr>Comments</vt:lpstr>
      <vt:lpstr>Visual Studio</vt:lpstr>
      <vt:lpstr>References</vt:lpstr>
      <vt:lpstr>Fun Read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55</cp:revision>
  <dcterms:created xsi:type="dcterms:W3CDTF">2015-08-06T22:14:01Z</dcterms:created>
  <dcterms:modified xsi:type="dcterms:W3CDTF">2016-01-28T18:13:30Z</dcterms:modified>
</cp:coreProperties>
</file>