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3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-4.5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</c:v>
                </c:pt>
                <c:pt idx="1">
                  <c:v>123.56802</c:v>
                </c:pt>
                <c:pt idx="2">
                  <c:v>78.484729999999999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1928.0347899999999</c:v>
                </c:pt>
                <c:pt idx="1">
                  <c:v>1918.38681</c:v>
                </c:pt>
                <c:pt idx="2">
                  <c:v>1261.4614899999999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8EEF113-20E6-4BBB-A24E-EE9E8773063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A476BE-3620-4A19-A16D-D041745758A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1FC188E-71C9-46F4-9D44-AFE97A1AA7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2929F91-EAA0-49A1-B2F1-AC5068131C5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0C1150D-CC95-4D0A-AFEA-B35BA599D7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0.2</c:v>
                </c:pt>
                <c:pt idx="2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D179450-EB13-403D-943D-633914DF18F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50DA4C8-C71D-40A2-99E0-2F85873A82B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</c:v>
                </c:pt>
                <c:pt idx="1">
                  <c:v>25944.258064516129</c:v>
                </c:pt>
                <c:pt idx="2">
                  <c:v>24456.645161290322</c:v>
                </c:pt>
                <c:pt idx="3">
                  <c:v>23391.06451612903</c:v>
                </c:pt>
                <c:pt idx="4">
                  <c:v>23440.387096774193</c:v>
                </c:pt>
                <c:pt idx="5">
                  <c:v>24828.387096774193</c:v>
                </c:pt>
                <c:pt idx="6">
                  <c:v>27172.870967741936</c:v>
                </c:pt>
                <c:pt idx="7">
                  <c:v>23314.258064516129</c:v>
                </c:pt>
                <c:pt idx="8">
                  <c:v>25486.129032258064</c:v>
                </c:pt>
                <c:pt idx="9">
                  <c:v>23523.419354838708</c:v>
                </c:pt>
                <c:pt idx="10">
                  <c:v>24453.903225806451</c:v>
                </c:pt>
                <c:pt idx="11">
                  <c:v>27156.967741935485</c:v>
                </c:pt>
                <c:pt idx="12">
                  <c:v>22724.677419354837</c:v>
                </c:pt>
                <c:pt idx="13">
                  <c:v>22934.096774193549</c:v>
                </c:pt>
                <c:pt idx="14">
                  <c:v>22890.903225806451</c:v>
                </c:pt>
                <c:pt idx="15">
                  <c:v>22813.903225806451</c:v>
                </c:pt>
                <c:pt idx="16">
                  <c:v>22492.451612903227</c:v>
                </c:pt>
                <c:pt idx="17">
                  <c:v>24540.580645161292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66C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66C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66C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005740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5520</TotalTime>
  <Words>1438</Words>
  <Application>Microsoft Office PowerPoint</Application>
  <PresentationFormat>와이드스크린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1101</cp:revision>
  <dcterms:created xsi:type="dcterms:W3CDTF">2025-10-15T03:48:02Z</dcterms:created>
  <dcterms:modified xsi:type="dcterms:W3CDTF">2025-10-23T05:51:15Z</dcterms:modified>
</cp:coreProperties>
</file>