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0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05" r:id="rId17"/>
    <p:sldId id="320" r:id="rId18"/>
    <p:sldId id="327" r:id="rId19"/>
    <p:sldId id="336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3C"/>
    <a:srgbClr val="51545A"/>
    <a:srgbClr val="1F4E79"/>
    <a:srgbClr val="E74C3C"/>
    <a:srgbClr val="43682B"/>
    <a:srgbClr val="FFC000"/>
    <a:srgbClr val="255E91"/>
    <a:srgbClr val="5B9BD5"/>
    <a:srgbClr val="70AD47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21" autoAdjust="0"/>
  </p:normalViewPr>
  <p:slideViewPr>
    <p:cSldViewPr snapToGrid="0" snapToObjects="1">
      <p:cViewPr varScale="1">
        <p:scale>
          <a:sx n="73" d="100"/>
          <a:sy n="7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5.xlsx"/></Relationships>
</file>

<file path=ppt/charts/_rels/chart17.xml.rels><?xml version='1.0' encoding='UTF-8' standalone='yes'?>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6.xlsx"/></Relationships>
</file>

<file path=ppt/charts/_rels/chart18.xml.rels><?xml version='1.0' encoding='UTF-8' standalone='yes'?>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7.xlsx"/></Relationships>
</file>

<file path=ppt/charts/_rels/chart19.xml.rels><?xml version='1.0' encoding='UTF-8' standalone='yes'?>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8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20.xml.rels><?xml version='1.0' encoding='UTF-8' standalone='yes'?>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19.xlsx"/></Relationships>
</file>

<file path=ppt/charts/_rels/chart21.xml.rels><?xml version='1.0' encoding='UTF-8' standalone='yes'?>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0.xlsx"/></Relationships>
</file>

<file path=ppt/charts/_rels/chart22.xml.rels><?xml version='1.0' encoding='UTF-8' standalone='yes'?>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1.xlsx"/></Relationships>
</file>

<file path=ppt/charts/_rels/chart23.xml.rels><?xml version='1.0' encoding='UTF-8' standalone='yes'?>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2.xlsx"/></Relationships>
</file>

<file path=ppt/charts/_rels/chart24.xml.rels><?xml version='1.0' encoding='UTF-8' standalone='yes'?>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3.xlsx"/></Relationships>
</file>

<file path=ppt/charts/_rels/chart25.xml.rels><?xml version='1.0' encoding='UTF-8' standalone='yes'?>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Worksheet24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1702.0099000000000000</c:v>
                </c:pt>
                <c:pt idx="1">
                  <c:v>1625.4746000000000000</c:v>
                </c:pt>
                <c:pt idx="2">
                  <c:v>1804.6033000000000000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-4.50</c:v>
                </c:pt>
                <c:pt idx="2">
                  <c:v>11.02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8.99</c:v>
                </c:pt>
                <c:pt idx="1">
                  <c:v>11.83</c:v>
                </c:pt>
                <c:pt idx="2">
                  <c:v>10.99</c:v>
                </c:pt>
                <c:pt idx="3">
                  <c:v>10.15</c:v>
                </c:pt>
                <c:pt idx="4">
                  <c:v>13.18</c:v>
                </c:pt>
                <c:pt idx="5">
                  <c:v>11.08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17.6872695652173913</c:v>
                </c:pt>
                <c:pt idx="1">
                  <c:v>2.6926217391304348</c:v>
                </c:pt>
                <c:pt idx="2">
                  <c:v>2.5638913043478261</c:v>
                </c:pt>
                <c:pt idx="3">
                  <c:v>2.5116913043478261</c:v>
                </c:pt>
                <c:pt idx="4">
                  <c:v>2.3737478260869565</c:v>
                </c:pt>
                <c:pt idx="5">
                  <c:v>2.5271608695652174</c:v>
                </c:pt>
                <c:pt idx="6">
                  <c:v>2.9143304347826087</c:v>
                </c:pt>
                <c:pt idx="7">
                  <c:v>2.4908130434782609</c:v>
                </c:pt>
                <c:pt idx="8">
                  <c:v>2.5923739130434783</c:v>
                </c:pt>
                <c:pt idx="9">
                  <c:v>2.4182130434782609</c:v>
                </c:pt>
                <c:pt idx="10">
                  <c:v>2.4763652173913043</c:v>
                </c:pt>
                <c:pt idx="11">
                  <c:v>2.8659260869565217</c:v>
                </c:pt>
                <c:pt idx="12">
                  <c:v>2.4467478260869565</c:v>
                </c:pt>
                <c:pt idx="13">
                  <c:v>2.4531260869565217</c:v>
                </c:pt>
                <c:pt idx="14">
                  <c:v>2.4207478260869565</c:v>
                </c:pt>
                <c:pt idx="15">
                  <c:v>2.4609695652173913</c:v>
                </c:pt>
                <c:pt idx="16">
                  <c:v>2.3738217391304348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15.2431125000000000</c:v>
                </c:pt>
                <c:pt idx="1">
                  <c:v>2.3121125000000000</c:v>
                </c:pt>
                <c:pt idx="2">
                  <c:v>2.1057625000000000</c:v>
                </c:pt>
                <c:pt idx="3">
                  <c:v>1.84292500000000000000</c:v>
                </c:pt>
                <c:pt idx="4">
                  <c:v>2.2586250000000000</c:v>
                </c:pt>
                <c:pt idx="5">
                  <c:v>2.3554125000000000</c:v>
                </c:pt>
                <c:pt idx="6">
                  <c:v>2.1507875000000000</c:v>
                </c:pt>
                <c:pt idx="7">
                  <c:v>1.87318750000000000000</c:v>
                </c:pt>
                <c:pt idx="8">
                  <c:v>2.4228000000000000</c:v>
                </c:pt>
                <c:pt idx="9">
                  <c:v>2.1629625000000000</c:v>
                </c:pt>
                <c:pt idx="10">
                  <c:v>2.3563375000000000</c:v>
                </c:pt>
                <c:pt idx="11">
                  <c:v>2.2837875000000000</c:v>
                </c:pt>
                <c:pt idx="12">
                  <c:v>1.77141250000000000000</c:v>
                </c:pt>
                <c:pt idx="13">
                  <c:v>1.83422500000000000000</c:v>
                </c:pt>
                <c:pt idx="14">
                  <c:v>1.91057500000000000000</c:v>
                </c:pt>
                <c:pt idx="15">
                  <c:v>1.76510000000000000000</c:v>
                </c:pt>
                <c:pt idx="16">
                  <c:v>1.89108750000000000000</c:v>
                </c:pt>
                <c:pt idx="17">
                  <c:v>2.0043750000000000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518.7351100000000000</c:v>
                </c:pt>
                <c:pt idx="1">
                  <c:v>511.1584800000000000</c:v>
                </c:pt>
                <c:pt idx="2">
                  <c:v>333.7096200000000000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810.1850100000000000</c:v>
                </c:pt>
                <c:pt idx="1">
                  <c:v>816.1067800000000000</c:v>
                </c:pt>
                <c:pt idx="2">
                  <c:v>527.1181500000000000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721.3576500000000000</c:v>
                </c:pt>
                <c:pt idx="1">
                  <c:v>714.6895700000000000</c:v>
                </c:pt>
                <c:pt idx="2">
                  <c:v>479.1184500000000000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122.2429800000000000</c:v>
                </c:pt>
                <c:pt idx="1">
                  <c:v>123.5680200000000000</c:v>
                </c:pt>
                <c:pt idx="2">
                  <c:v>78.4847300000000000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1928.0347900000000000</c:v>
                </c:pt>
                <c:pt idx="1">
                  <c:v>1918.3868100000000000</c:v>
                </c:pt>
                <c:pt idx="2">
                  <c:v>1261.4614900000000000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DD46EF1-F18A-49A5-84FA-17C0E9276A1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DE3777A-2A2C-43FA-9871-D989A12C668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10049.6729817800000000</c:v>
                </c:pt>
                <c:pt idx="1">
                  <c:v>9995.7572182200000000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5007.3014414600000000</c:v>
                </c:pt>
                <c:pt idx="1">
                  <c:v>3347.1711480600000000</c:v>
                </c:pt>
                <c:pt idx="2">
                  <c:v>3343.4868724500000000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53FC97B-B009-42F6-AA3A-AE7B9EA5C53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2A767CD-A567-485F-8571-74F8F60A891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AB5E407-9269-49B7-BFA5-8A5126EA52D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5026.5787881300000000</c:v>
                </c:pt>
                <c:pt idx="1">
                  <c:v>6966.0411182800000000</c:v>
                </c:pt>
                <c:pt idx="2">
                  <c:v>8052.8102935900000000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629.2313000000000000</c:v>
                </c:pt>
                <c:pt idx="1">
                  <c:v>613.4255000000000000</c:v>
                </c:pt>
                <c:pt idx="2">
                  <c:v>651.4418000000000000</c:v>
                </c:pt>
                <c:pt idx="3">
                  <c:v>595.3419000000000000</c:v>
                </c:pt>
                <c:pt idx="4">
                  <c:v>648.6448000000000000</c:v>
                </c:pt>
                <c:pt idx="5">
                  <c:v>625.7029000000000000</c:v>
                </c:pt>
                <c:pt idx="6">
                  <c:v>655.2163000000000000</c:v>
                </c:pt>
                <c:pt idx="7">
                  <c:v>612.7602000000000000</c:v>
                </c:pt>
                <c:pt idx="8">
                  <c:v>665.5230000000000000</c:v>
                </c:pt>
                <c:pt idx="9">
                  <c:v>681.5414000000000000</c:v>
                </c:pt>
                <c:pt idx="10">
                  <c:v>652.1159000000000000</c:v>
                </c:pt>
                <c:pt idx="11">
                  <c:v>625.7008000000000000</c:v>
                </c:pt>
                <c:pt idx="12">
                  <c:v>659.3561000000000000</c:v>
                </c:pt>
                <c:pt idx="13">
                  <c:v>656.7109000000000000</c:v>
                </c:pt>
                <c:pt idx="14">
                  <c:v>663.1990000000000000</c:v>
                </c:pt>
                <c:pt idx="15">
                  <c:v>659.4562000000000000</c:v>
                </c:pt>
                <c:pt idx="16">
                  <c:v>683.5100000000000000</c:v>
                </c:pt>
                <c:pt idx="17">
                  <c:v>605.8567000000000000</c:v>
                </c:pt>
                <c:pt idx="18">
                  <c:v>632.2674000000000000</c:v>
                </c:pt>
                <c:pt idx="19">
                  <c:v>624.2616000000000000</c:v>
                </c:pt>
                <c:pt idx="20">
                  <c:v>671.3100000000000000</c:v>
                </c:pt>
                <c:pt idx="21">
                  <c:v>653.0249000000000000</c:v>
                </c:pt>
                <c:pt idx="22">
                  <c:v>674.0308000000000000</c:v>
                </c:pt>
                <c:pt idx="23">
                  <c:v>630.1540000000000000</c:v>
                </c:pt>
                <c:pt idx="24">
                  <c:v>652.9301000000000000</c:v>
                </c:pt>
                <c:pt idx="25">
                  <c:v>661.5484000000000000</c:v>
                </c:pt>
                <c:pt idx="26">
                  <c:v>590.1343000000000000</c:v>
                </c:pt>
                <c:pt idx="27">
                  <c:v>671.8877000000000000</c:v>
                </c:pt>
                <c:pt idx="28">
                  <c:v>647.6386000000000000</c:v>
                </c:pt>
                <c:pt idx="29">
                  <c:v>659.5124000000000000</c:v>
                </c:pt>
                <c:pt idx="30">
                  <c:v>691.9953000000000000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19977.7175000000000000</c:v>
                </c:pt>
                <c:pt idx="1">
                  <c:v>20017.968300000000</c:v>
                </c:pt>
                <c:pt idx="2">
                  <c:v>20045.430200000000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0.20</c:v>
                </c:pt>
                <c:pt idx="2">
                  <c:v>0.14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65641735636723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  <c:pt idx="5">
                  <c:v>193.8342000000000000</c:v>
                </c:pt>
                <c:pt idx="6">
                  <c:v>193.6184000000000000</c:v>
                </c:pt>
                <c:pt idx="7">
                  <c:v>192.4951000000000000</c:v>
                </c:pt>
                <c:pt idx="8">
                  <c:v>191.6682000000000000</c:v>
                </c:pt>
                <c:pt idx="9">
                  <c:v>190.8485000000000000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1.34058159378849700000</c:v>
                </c:pt>
                <c:pt idx="1">
                  <c:v>1.28291716022433600000</c:v>
                </c:pt>
                <c:pt idx="2">
                  <c:v>1.23858848205916840000</c:v>
                </c:pt>
                <c:pt idx="3">
                  <c:v>1.21646789881793480000</c:v>
                </c:pt>
                <c:pt idx="4">
                  <c:v>1.21358052991535370000</c:v>
                </c:pt>
                <c:pt idx="5">
                  <c:v>1.20773242163137410000</c:v>
                </c:pt>
                <c:pt idx="6">
                  <c:v>1.20408498410457290000</c:v>
                </c:pt>
                <c:pt idx="7">
                  <c:v>1.18751279675679000000</c:v>
                </c:pt>
                <c:pt idx="8">
                  <c:v>1.18061431288658070000</c:v>
                </c:pt>
                <c:pt idx="9">
                  <c:v>1.17657076976066090000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100.3184597300000000</c:v>
                </c:pt>
                <c:pt idx="1">
                  <c:v>100.9078180100000000</c:v>
                </c:pt>
                <c:pt idx="2">
                  <c:v>97.1588956900000000</c:v>
                </c:pt>
                <c:pt idx="3">
                  <c:v>99.9020553400000000</c:v>
                </c:pt>
                <c:pt idx="4">
                  <c:v>96.4124464300000000</c:v>
                </c:pt>
                <c:pt idx="5">
                  <c:v>94.7644838300000000</c:v>
                </c:pt>
                <c:pt idx="6">
                  <c:v>98.6825805100000000</c:v>
                </c:pt>
                <c:pt idx="7">
                  <c:v>96.7856554000000000</c:v>
                </c:pt>
                <c:pt idx="8">
                  <c:v>99.1516072700000000</c:v>
                </c:pt>
                <c:pt idx="9">
                  <c:v>95.1592326400000000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103.0657402700000000</c:v>
                </c:pt>
                <c:pt idx="1">
                  <c:v>99.1556819900000000</c:v>
                </c:pt>
                <c:pt idx="2">
                  <c:v>101.5220043100000000</c:v>
                </c:pt>
                <c:pt idx="3">
                  <c:v>97.2331446600000000</c:v>
                </c:pt>
                <c:pt idx="4">
                  <c:v>97.8871535700000000</c:v>
                </c:pt>
                <c:pt idx="5">
                  <c:v>99.0697161700000000</c:v>
                </c:pt>
                <c:pt idx="6">
                  <c:v>94.9358194900000000</c:v>
                </c:pt>
                <c:pt idx="7">
                  <c:v>95.7094446000000000</c:v>
                </c:pt>
                <c:pt idx="8">
                  <c:v>92.5165927300000000</c:v>
                </c:pt>
                <c:pt idx="9">
                  <c:v>95.6892673600000000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60.8145823600000000</c:v>
                </c:pt>
                <c:pt idx="1">
                  <c:v>8.5632431800000000</c:v>
                </c:pt>
                <c:pt idx="2">
                  <c:v>8.2378593700000000</c:v>
                </c:pt>
                <c:pt idx="3">
                  <c:v>8.7181719900000000</c:v>
                </c:pt>
                <c:pt idx="4">
                  <c:v>8.1575117600000000</c:v>
                </c:pt>
                <c:pt idx="5">
                  <c:v>8.3560123600000000</c:v>
                </c:pt>
                <c:pt idx="6">
                  <c:v>9.3805358300000000</c:v>
                </c:pt>
                <c:pt idx="7">
                  <c:v>8.1332255900000000</c:v>
                </c:pt>
                <c:pt idx="8">
                  <c:v>8.4073030500000000</c:v>
                </c:pt>
                <c:pt idx="9">
                  <c:v>8.2456427000000000</c:v>
                </c:pt>
                <c:pt idx="10">
                  <c:v>8.4582623900000000</c:v>
                </c:pt>
                <c:pt idx="11">
                  <c:v>8.2466950200000000</c:v>
                </c:pt>
                <c:pt idx="12">
                  <c:v>8.0703622800000000</c:v>
                </c:pt>
                <c:pt idx="13">
                  <c:v>7.7505149000000000</c:v>
                </c:pt>
                <c:pt idx="14">
                  <c:v>8.6302134800000000</c:v>
                </c:pt>
                <c:pt idx="15">
                  <c:v>8.6563213700000000</c:v>
                </c:pt>
                <c:pt idx="16">
                  <c:v>8.0328056700000000</c:v>
                </c:pt>
                <c:pt idx="17">
                  <c:v>8.5249367000000000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58.0213110900000000</c:v>
                </c:pt>
                <c:pt idx="1">
                  <c:v>8.6831170500000000</c:v>
                </c:pt>
                <c:pt idx="2">
                  <c:v>8.6518746600000000</c:v>
                </c:pt>
                <c:pt idx="3">
                  <c:v>8.0362601800000000</c:v>
                </c:pt>
                <c:pt idx="4">
                  <c:v>8.7688870200000000</c:v>
                </c:pt>
                <c:pt idx="5">
                  <c:v>8.4308684300000000</c:v>
                </c:pt>
                <c:pt idx="6">
                  <c:v>8.8864652400000000</c:v>
                </c:pt>
                <c:pt idx="7">
                  <c:v>7.9091907300000000</c:v>
                </c:pt>
                <c:pt idx="8">
                  <c:v>8.1418299800000000</c:v>
                </c:pt>
                <c:pt idx="9">
                  <c:v>8.1969667900000000</c:v>
                </c:pt>
                <c:pt idx="10">
                  <c:v>7.9896199300000000</c:v>
                </c:pt>
                <c:pt idx="11">
                  <c:v>8.9630998500000000</c:v>
                </c:pt>
                <c:pt idx="12">
                  <c:v>8.2389749600000000</c:v>
                </c:pt>
                <c:pt idx="13">
                  <c:v>8.1453754400000000</c:v>
                </c:pt>
                <c:pt idx="14">
                  <c:v>7.8444357900000000</c:v>
                </c:pt>
                <c:pt idx="15">
                  <c:v>8.2556819700000000</c:v>
                </c:pt>
                <c:pt idx="16">
                  <c:v>8.2519807900000000</c:v>
                </c:pt>
                <c:pt idx="17">
                  <c:v>8.6475601000000000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57.8847570400000000</c:v>
                </c:pt>
                <c:pt idx="1">
                  <c:v>8.3275066400000000</c:v>
                </c:pt>
                <c:pt idx="2">
                  <c:v>7.8974203200000000</c:v>
                </c:pt>
                <c:pt idx="3">
                  <c:v>7.9497632700000000</c:v>
                </c:pt>
                <c:pt idx="4">
                  <c:v>8.9574250300000000</c:v>
                </c:pt>
                <c:pt idx="5">
                  <c:v>7.7687513800000000</c:v>
                </c:pt>
                <c:pt idx="6">
                  <c:v>7.6997928600000000</c:v>
                </c:pt>
                <c:pt idx="7">
                  <c:v>8.1732459400000000</c:v>
                </c:pt>
                <c:pt idx="8">
                  <c:v>8.7132250200000000</c:v>
                </c:pt>
                <c:pt idx="9">
                  <c:v>9.0251962900000000</c:v>
                </c:pt>
                <c:pt idx="10">
                  <c:v>8.5712783000000000</c:v>
                </c:pt>
                <c:pt idx="11">
                  <c:v>8.3113188700000000</c:v>
                </c:pt>
                <c:pt idx="12">
                  <c:v>8.1272838700000000</c:v>
                </c:pt>
                <c:pt idx="13">
                  <c:v>7.8094264500000000</c:v>
                </c:pt>
                <c:pt idx="14">
                  <c:v>8.4059673300000000</c:v>
                </c:pt>
                <c:pt idx="15">
                  <c:v>7.8724841600000000</c:v>
                </c:pt>
                <c:pt idx="16">
                  <c:v>8.4600760000000000</c:v>
                </c:pt>
                <c:pt idx="17">
                  <c:v>8.7259812300000000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56.4779706800000000</c:v>
                </c:pt>
                <c:pt idx="1">
                  <c:v>8.3975724000000000</c:v>
                </c:pt>
                <c:pt idx="2">
                  <c:v>8.5003265500000000</c:v>
                </c:pt>
                <c:pt idx="3">
                  <c:v>7.5625760400000000</c:v>
                </c:pt>
                <c:pt idx="4">
                  <c:v>7.9898929600000000</c:v>
                </c:pt>
                <c:pt idx="5">
                  <c:v>7.6905698800000000</c:v>
                </c:pt>
                <c:pt idx="6">
                  <c:v>8.3913792600000000</c:v>
                </c:pt>
                <c:pt idx="7">
                  <c:v>8.0326138400000000</c:v>
                </c:pt>
                <c:pt idx="8">
                  <c:v>8.3619845200000000</c:v>
                </c:pt>
                <c:pt idx="9">
                  <c:v>8.9232879700000000</c:v>
                </c:pt>
                <c:pt idx="10">
                  <c:v>8.5684455600000000</c:v>
                </c:pt>
                <c:pt idx="11">
                  <c:v>8.7626224100000000</c:v>
                </c:pt>
                <c:pt idx="12">
                  <c:v>8.2063621100000000</c:v>
                </c:pt>
                <c:pt idx="13">
                  <c:v>7.9365039900000000</c:v>
                </c:pt>
                <c:pt idx="14">
                  <c:v>8.6497100400000000</c:v>
                </c:pt>
                <c:pt idx="15">
                  <c:v>8.0236090200000000</c:v>
                </c:pt>
                <c:pt idx="16">
                  <c:v>8.3134297400000000</c:v>
                </c:pt>
                <c:pt idx="17">
                  <c:v>8.3463430300000000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57.1377962100000000</c:v>
                </c:pt>
                <c:pt idx="1">
                  <c:v>7.9091457600000000</c:v>
                </c:pt>
                <c:pt idx="2">
                  <c:v>8.0576615900000000</c:v>
                </c:pt>
                <c:pt idx="3">
                  <c:v>8.2626276900000000</c:v>
                </c:pt>
                <c:pt idx="4">
                  <c:v>8.2692145500000000</c:v>
                </c:pt>
                <c:pt idx="5">
                  <c:v>7.3699097000000000</c:v>
                </c:pt>
                <c:pt idx="6">
                  <c:v>8.1984986200000000</c:v>
                </c:pt>
                <c:pt idx="7">
                  <c:v>8.6729004900000000</c:v>
                </c:pt>
                <c:pt idx="8">
                  <c:v>8.9337108100000000</c:v>
                </c:pt>
                <c:pt idx="9">
                  <c:v>8.8879424100000000</c:v>
                </c:pt>
                <c:pt idx="10">
                  <c:v>7.5916030800000000</c:v>
                </c:pt>
                <c:pt idx="11">
                  <c:v>7.7736373300000000</c:v>
                </c:pt>
                <c:pt idx="12">
                  <c:v>8.1857668400000000</c:v>
                </c:pt>
                <c:pt idx="13">
                  <c:v>8.4301727400000000</c:v>
                </c:pt>
                <c:pt idx="14">
                  <c:v>7.7442887800000000</c:v>
                </c:pt>
                <c:pt idx="15">
                  <c:v>7.8844019800000000</c:v>
                </c:pt>
                <c:pt idx="16">
                  <c:v>7.4264705600000000</c:v>
                </c:pt>
                <c:pt idx="17">
                  <c:v>7.5638508600000000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소비건수(건)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59157264</c:v>
                </c:pt>
                <c:pt idx="1">
                  <c:v>8419173</c:v>
                </c:pt>
                <c:pt idx="2">
                  <c:v>8434955</c:v>
                </c:pt>
                <c:pt idx="3">
                  <c:v>8480254</c:v>
                </c:pt>
                <c:pt idx="4">
                  <c:v>8454765</c:v>
                </c:pt>
                <c:pt idx="5">
                  <c:v>8460735</c:v>
                </c:pt>
                <c:pt idx="6">
                  <c:v>8461698</c:v>
                </c:pt>
                <c:pt idx="7">
                  <c:v>8467666</c:v>
                </c:pt>
                <c:pt idx="8">
                  <c:v>8377811</c:v>
                </c:pt>
                <c:pt idx="9">
                  <c:v>8352312</c:v>
                </c:pt>
                <c:pt idx="10">
                  <c:v>8488413</c:v>
                </c:pt>
                <c:pt idx="11">
                  <c:v>8460296</c:v>
                </c:pt>
                <c:pt idx="12">
                  <c:v>8411440</c:v>
                </c:pt>
                <c:pt idx="13">
                  <c:v>8433016</c:v>
                </c:pt>
                <c:pt idx="14">
                  <c:v>8457396</c:v>
                </c:pt>
                <c:pt idx="15">
                  <c:v>8545618</c:v>
                </c:pt>
                <c:pt idx="16">
                  <c:v>8456717</c:v>
                </c:pt>
                <c:pt idx="17">
                  <c:v>8444586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51.2303133400000000</c:v>
                </c:pt>
                <c:pt idx="1">
                  <c:v>50.6487213700000000</c:v>
                </c:pt>
                <c:pt idx="2">
                  <c:v>49.9873346300000000</c:v>
                </c:pt>
                <c:pt idx="3">
                  <c:v>48.7123036100000000</c:v>
                </c:pt>
                <c:pt idx="4">
                  <c:v>48.2863504800000000</c:v>
                </c:pt>
                <c:pt idx="5">
                  <c:v>49.7283301600000000</c:v>
                </c:pt>
                <c:pt idx="6">
                  <c:v>48.0331335300000000</c:v>
                </c:pt>
                <c:pt idx="7">
                  <c:v>49.0564407400000000</c:v>
                </c:pt>
                <c:pt idx="8">
                  <c:v>48.8936239700000000</c:v>
                </c:pt>
                <c:pt idx="9">
                  <c:v>47.5996770700000000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85.1081158600000000</c:v>
                </c:pt>
                <c:pt idx="1">
                  <c:v>80.4968883800000000</c:v>
                </c:pt>
                <c:pt idx="2">
                  <c:v>76.7793854200000000</c:v>
                </c:pt>
                <c:pt idx="3">
                  <c:v>76.7550962100000000</c:v>
                </c:pt>
                <c:pt idx="4">
                  <c:v>77.3818622400000000</c:v>
                </c:pt>
                <c:pt idx="5">
                  <c:v>80.1166065100000000</c:v>
                </c:pt>
                <c:pt idx="6">
                  <c:v>78.3821600200000000</c:v>
                </c:pt>
                <c:pt idx="7">
                  <c:v>77.1153924200000000</c:v>
                </c:pt>
                <c:pt idx="8">
                  <c:v>79.7731986900000000</c:v>
                </c:pt>
                <c:pt idx="9">
                  <c:v>77.0077138500000000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67.0457708000000000</c:v>
                </c:pt>
                <c:pt idx="1">
                  <c:v>68.9178902500000000</c:v>
                </c:pt>
                <c:pt idx="2">
                  <c:v>71.9141799500000000</c:v>
                </c:pt>
                <c:pt idx="3">
                  <c:v>71.6678001800000000</c:v>
                </c:pt>
                <c:pt idx="4">
                  <c:v>68.6313872800000000</c:v>
                </c:pt>
                <c:pt idx="5">
                  <c:v>63.9892633300000000</c:v>
                </c:pt>
                <c:pt idx="6">
                  <c:v>67.2031064500000000</c:v>
                </c:pt>
                <c:pt idx="7">
                  <c:v>66.3232668400000000</c:v>
                </c:pt>
                <c:pt idx="8">
                  <c:v>63.0013773400000000</c:v>
                </c:pt>
                <c:pt idx="9">
                  <c:v>66.2411090800000000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F8-40E5-B85E-AB31585F8A3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F8-40E5-B85E-AB31585F8A3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ABD008D-1309-4191-9949-2268E71F97E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9F8-40E5-B85E-AB31585F8A3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872EB79-E133-4828-A361-EB4A56DA0DA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9F8-40E5-B85E-AB31585F8A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867.8442000000000000</c:v>
                </c:pt>
                <c:pt idx="1">
                  <c:v>936.7591000000000000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9F8-40E5-B85E-AB31585F8A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301.9947000000000000</c:v>
                </c:pt>
                <c:pt idx="1">
                  <c:v>301.8599000000000000</c:v>
                </c:pt>
                <c:pt idx="2">
                  <c:v>298.3037000000000000</c:v>
                </c:pt>
                <c:pt idx="3">
                  <c:v>302.4141000000000000</c:v>
                </c:pt>
                <c:pt idx="4">
                  <c:v>300.8607000000000000</c:v>
                </c:pt>
                <c:pt idx="5">
                  <c:v>299.1702000000000000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A-4FDA-946E-9DBD5EA708B8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A-4FDA-946E-9DBD5EA708B8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8A-4FDA-946E-9DBD5EA708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9EFB89F-D31A-4B29-B58A-FE8FAF534B4F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88A-4FDA-946E-9DBD5EA708B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7119504-A17E-4DF5-9304-1AE699C72C1F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88A-4FDA-946E-9DBD5EA708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08293AE-CF76-41B5-A432-F7DEB3BC3DC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88A-4FDA-946E-9DBD5EA708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448.6444000000000000</c:v>
                </c:pt>
                <c:pt idx="1">
                  <c:v>629.4401000000000000</c:v>
                </c:pt>
                <c:pt idx="2">
                  <c:v>726.5188000000000000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88A-4FDA-946E-9DBD5EA708B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F-4851-8FCA-525A1414E0AA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F-4851-8FCA-525A1414E0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92455FA-D220-4916-AA82-E8C194D39D3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05F-4851-8FCA-525A1414E0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74536F-454E-46C5-BA66-F9F26D3CCCF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05F-4851-8FCA-525A1414E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1716.8080000000000000</c:v>
                </c:pt>
                <c:pt idx="1">
                  <c:v>87.7953000000000000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05F-4851-8FCA-525A1414E0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170565.193548387097</c:v>
                </c:pt>
                <c:pt idx="1">
                  <c:v>25944.258064516129</c:v>
                </c:pt>
                <c:pt idx="2">
                  <c:v>24456.645161290323</c:v>
                </c:pt>
                <c:pt idx="3">
                  <c:v>23391.064516129032</c:v>
                </c:pt>
                <c:pt idx="4">
                  <c:v>23440.387096774194</c:v>
                </c:pt>
                <c:pt idx="5">
                  <c:v>24828.387096774194</c:v>
                </c:pt>
                <c:pt idx="6">
                  <c:v>27172.870967741935</c:v>
                </c:pt>
                <c:pt idx="7">
                  <c:v>23314.258064516129</c:v>
                </c:pt>
                <c:pt idx="8">
                  <c:v>25486.129032258065</c:v>
                </c:pt>
                <c:pt idx="9">
                  <c:v>23523.419354838710</c:v>
                </c:pt>
                <c:pt idx="10">
                  <c:v>24453.903225806452</c:v>
                </c:pt>
                <c:pt idx="11">
                  <c:v>27156.967741935484</c:v>
                </c:pt>
                <c:pt idx="12">
                  <c:v>22724.677419354839</c:v>
                </c:pt>
                <c:pt idx="13">
                  <c:v>22934.096774193548</c:v>
                </c:pt>
                <c:pt idx="14">
                  <c:v>22890.903225806452</c:v>
                </c:pt>
                <c:pt idx="15">
                  <c:v>22813.903225806452</c:v>
                </c:pt>
                <c:pt idx="16">
                  <c:v>22492.451612903226</c:v>
                </c:pt>
                <c:pt idx="17">
                  <c:v>24540.580645161290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8678442</c:v>
                </c:pt>
                <c:pt idx="1">
                  <c:v>9367591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5B1B-7B3C-3AC9-9F8A-EFA67063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E6888-8CB8-7590-CC12-311B1B26B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946CB-E665-846C-7B96-B968F056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212A-9898-D0E0-F428-A36C9E62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chart" Target="../charts/char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Relationship Id="rId6" Type="http://schemas.openxmlformats.org/officeDocument/2006/relationships/chart" Target="../charts/chart1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chart" Target="../charts/chart15.xml"/><Relationship Id="rId6" Type="http://schemas.openxmlformats.org/officeDocument/2006/relationships/chart" Target="../charts/chart16.xml"/><Relationship Id="rId7" Type="http://schemas.openxmlformats.org/officeDocument/2006/relationships/chart" Target="../charts/chart17.xml"/><Relationship Id="rId8" Type="http://schemas.openxmlformats.org/officeDocument/2006/relationships/chart" Target="../charts/chart18.xml"/><Relationship Id="rId9" Type="http://schemas.openxmlformats.org/officeDocument/2006/relationships/chart" Target="../charts/chart1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0.xml"/><Relationship Id="rId4" Type="http://schemas.openxmlformats.org/officeDocument/2006/relationships/chart" Target="../charts/chart2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chart" Target="../charts/chart2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2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chart" Target="../charts/chart2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svg"/><Relationship Id="rId8" Type="http://schemas.openxmlformats.org/officeDocument/2006/relationships/image" Target="../media/image9.png"/><Relationship Id="rId9" Type="http://schemas.openxmlformats.org/officeDocument/2006/relationships/image" Target="../media/image10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Relationship Id="rId10" Type="http://schemas.openxmlformats.org/officeDocument/2006/relationships/chart" Target="../charts/char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chart" Target="../charts/chart9.xml"/><Relationship Id="rId5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chart" Target="../charts/chart1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Relationship Id="rId5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1855.5%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19.5% ▼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 ▲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585028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389145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(1.03%)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(1.02%)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3,334억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429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849943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5,027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8,053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47D2-B2B4-0992-41E5-E899D158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33">
            <a:extLst>
              <a:ext uri="{FF2B5EF4-FFF2-40B4-BE49-F238E27FC236}">
                <a16:creationId xmlns:a16="http://schemas.microsoft.com/office/drawing/2014/main" id="{939BAF82-193E-699A-0834-817104DFDC05}"/>
              </a:ext>
            </a:extLst>
          </p:cNvPr>
          <p:cNvSpPr txBox="1"/>
          <p:nvPr/>
        </p:nvSpPr>
        <p:spPr>
          <a:xfrm>
            <a:off x="3998090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146A36E-8FDD-E2B4-8EE8-0DE5A3070298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09B9EF-1675-FC97-407E-2EC7120FDBB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01EA9D6C-20E6-F05C-9A99-0AA34F80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228501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B6C1AFD8-D78E-052F-58AE-18E2467FA0AD}"/>
              </a:ext>
            </a:extLst>
          </p:cNvPr>
          <p:cNvSpPr txBox="1"/>
          <p:nvPr/>
        </p:nvSpPr>
        <p:spPr>
          <a:xfrm>
            <a:off x="3440769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D0B5B0-82DB-A9FB-B98F-80C884A0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429657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BECFBDEA-D4BC-B757-45B2-8FFDACB9531C}"/>
              </a:ext>
            </a:extLst>
          </p:cNvPr>
          <p:cNvSpPr txBox="1"/>
          <p:nvPr/>
        </p:nvSpPr>
        <p:spPr>
          <a:xfrm>
            <a:off x="7613578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A680C653-5EAE-9A0D-D3AD-E74BFB4975D7}"/>
              </a:ext>
            </a:extLst>
          </p:cNvPr>
          <p:cNvSpPr txBox="1"/>
          <p:nvPr/>
        </p:nvSpPr>
        <p:spPr>
          <a:xfrm>
            <a:off x="3228501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(1.094%)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24C13C8-A5A2-3532-56C9-5DF209EB674A}"/>
              </a:ext>
            </a:extLst>
          </p:cNvPr>
          <p:cNvSpPr txBox="1"/>
          <p:nvPr/>
        </p:nvSpPr>
        <p:spPr>
          <a:xfrm>
            <a:off x="3237802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(1.089%)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6BBF27F-D1D6-88F8-2EF5-DE70D308686E}"/>
              </a:ext>
            </a:extLst>
          </p:cNvPr>
          <p:cNvSpPr txBox="1"/>
          <p:nvPr/>
        </p:nvSpPr>
        <p:spPr>
          <a:xfrm>
            <a:off x="3241202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(1.088%)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46F2B1-01B0-B58E-ADF7-CBEA15A37BD3}"/>
              </a:ext>
            </a:extLst>
          </p:cNvPr>
          <p:cNvSpPr txBox="1"/>
          <p:nvPr/>
        </p:nvSpPr>
        <p:spPr>
          <a:xfrm>
            <a:off x="7429657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(1.017%)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F38B120-EE99-51AC-A682-ED079D05C0BD}"/>
              </a:ext>
            </a:extLst>
          </p:cNvPr>
          <p:cNvSpPr txBox="1"/>
          <p:nvPr/>
        </p:nvSpPr>
        <p:spPr>
          <a:xfrm>
            <a:off x="7438957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(0.995%)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D4E0103-97A4-1CCA-1066-A72825116C8D}"/>
              </a:ext>
            </a:extLst>
          </p:cNvPr>
          <p:cNvSpPr txBox="1"/>
          <p:nvPr/>
        </p:nvSpPr>
        <p:spPr>
          <a:xfrm>
            <a:off x="7442357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(0.992%)</a:t>
            </a:r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4358EB1E-ED86-3671-448A-A8D886263CF4}"/>
              </a:ext>
            </a:extLst>
          </p:cNvPr>
          <p:cNvSpPr txBox="1"/>
          <p:nvPr/>
        </p:nvSpPr>
        <p:spPr>
          <a:xfrm>
            <a:off x="8165309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0C38A1-FFF6-75D2-D2C5-46D402F17CA4}"/>
              </a:ext>
            </a:extLst>
          </p:cNvPr>
          <p:cNvSpPr/>
          <p:nvPr/>
        </p:nvSpPr>
        <p:spPr>
          <a:xfrm>
            <a:off x="509967" y="3513818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1BD08F-FB16-F1CD-0C10-CB23D7A016A8}"/>
              </a:ext>
            </a:extLst>
          </p:cNvPr>
          <p:cNvSpPr/>
          <p:nvPr/>
        </p:nvSpPr>
        <p:spPr>
          <a:xfrm>
            <a:off x="894745" y="3643320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Shape 29">
            <a:extLst>
              <a:ext uri="{FF2B5EF4-FFF2-40B4-BE49-F238E27FC236}">
                <a16:creationId xmlns:a16="http://schemas.microsoft.com/office/drawing/2014/main" id="{EB80F458-B6D2-CA48-6080-D6D609D49960}"/>
              </a:ext>
            </a:extLst>
          </p:cNvPr>
          <p:cNvSpPr/>
          <p:nvPr/>
        </p:nvSpPr>
        <p:spPr>
          <a:xfrm>
            <a:off x="1365239" y="458840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26">
            <a:extLst>
              <a:ext uri="{FF2B5EF4-FFF2-40B4-BE49-F238E27FC236}">
                <a16:creationId xmlns:a16="http://schemas.microsoft.com/office/drawing/2014/main" id="{477EB2B6-E610-0025-B7DC-043E1440D9E8}"/>
              </a:ext>
            </a:extLst>
          </p:cNvPr>
          <p:cNvSpPr/>
          <p:nvPr/>
        </p:nvSpPr>
        <p:spPr>
          <a:xfrm>
            <a:off x="509967" y="3513818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953EBEC4-A38F-2639-3D1D-19DC4EF8776E}"/>
              </a:ext>
            </a:extLst>
          </p:cNvPr>
          <p:cNvSpPr txBox="1"/>
          <p:nvPr/>
        </p:nvSpPr>
        <p:spPr>
          <a:xfrm>
            <a:off x="970993" y="3690383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F98D006F-4F11-2EF4-3E0A-9B358CB320C5}"/>
              </a:ext>
            </a:extLst>
          </p:cNvPr>
          <p:cNvSpPr txBox="1"/>
          <p:nvPr/>
        </p:nvSpPr>
        <p:spPr>
          <a:xfrm>
            <a:off x="797606" y="394362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23" name="Shape 29">
            <a:extLst>
              <a:ext uri="{FF2B5EF4-FFF2-40B4-BE49-F238E27FC236}">
                <a16:creationId xmlns:a16="http://schemas.microsoft.com/office/drawing/2014/main" id="{C07DBB5F-598F-B058-340B-B9D1C771EFB3}"/>
              </a:ext>
            </a:extLst>
          </p:cNvPr>
          <p:cNvSpPr/>
          <p:nvPr/>
        </p:nvSpPr>
        <p:spPr>
          <a:xfrm>
            <a:off x="1365239" y="412476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 30">
            <a:extLst>
              <a:ext uri="{FF2B5EF4-FFF2-40B4-BE49-F238E27FC236}">
                <a16:creationId xmlns:a16="http://schemas.microsoft.com/office/drawing/2014/main" id="{15EE48BA-5745-732F-1980-9ED26F27A608}"/>
              </a:ext>
            </a:extLst>
          </p:cNvPr>
          <p:cNvSpPr txBox="1"/>
          <p:nvPr/>
        </p:nvSpPr>
        <p:spPr>
          <a:xfrm>
            <a:off x="1417818" y="4066958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5" name="Text 31">
            <a:extLst>
              <a:ext uri="{FF2B5EF4-FFF2-40B4-BE49-F238E27FC236}">
                <a16:creationId xmlns:a16="http://schemas.microsoft.com/office/drawing/2014/main" id="{D22D5F99-968E-1A2B-2744-B145BF900AB9}"/>
              </a:ext>
            </a:extLst>
          </p:cNvPr>
          <p:cNvSpPr txBox="1"/>
          <p:nvPr/>
        </p:nvSpPr>
        <p:spPr>
          <a:xfrm>
            <a:off x="787096" y="4398183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26" name="Text 33">
            <a:extLst>
              <a:ext uri="{FF2B5EF4-FFF2-40B4-BE49-F238E27FC236}">
                <a16:creationId xmlns:a16="http://schemas.microsoft.com/office/drawing/2014/main" id="{29AA481D-ED47-7939-F37B-E8B04BB14A0A}"/>
              </a:ext>
            </a:extLst>
          </p:cNvPr>
          <p:cNvSpPr txBox="1"/>
          <p:nvPr/>
        </p:nvSpPr>
        <p:spPr>
          <a:xfrm>
            <a:off x="1420170" y="4532145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F6090AD4-88D3-A2E8-F842-13CE83336DCC}"/>
              </a:ext>
            </a:extLst>
          </p:cNvPr>
          <p:cNvSpPr/>
          <p:nvPr/>
        </p:nvSpPr>
        <p:spPr>
          <a:xfrm>
            <a:off x="509967" y="1736874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6D51EE-98B1-925F-B4E7-16FA69CC58A9}"/>
              </a:ext>
            </a:extLst>
          </p:cNvPr>
          <p:cNvSpPr/>
          <p:nvPr/>
        </p:nvSpPr>
        <p:spPr>
          <a:xfrm>
            <a:off x="894745" y="186637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Shape 29">
            <a:extLst>
              <a:ext uri="{FF2B5EF4-FFF2-40B4-BE49-F238E27FC236}">
                <a16:creationId xmlns:a16="http://schemas.microsoft.com/office/drawing/2014/main" id="{726445EE-217C-5C21-2AB6-A5039ADCC85A}"/>
              </a:ext>
            </a:extLst>
          </p:cNvPr>
          <p:cNvSpPr/>
          <p:nvPr/>
        </p:nvSpPr>
        <p:spPr>
          <a:xfrm>
            <a:off x="1365239" y="281146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DD46EB12-7B1B-9030-5578-69B1A10FA4DA}"/>
              </a:ext>
            </a:extLst>
          </p:cNvPr>
          <p:cNvSpPr/>
          <p:nvPr/>
        </p:nvSpPr>
        <p:spPr>
          <a:xfrm>
            <a:off x="509967" y="1736874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9ED73040-8C8B-C6AA-57F3-898A2688570F}"/>
              </a:ext>
            </a:extLst>
          </p:cNvPr>
          <p:cNvSpPr txBox="1"/>
          <p:nvPr/>
        </p:nvSpPr>
        <p:spPr>
          <a:xfrm>
            <a:off x="970993" y="191343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 28">
            <a:extLst>
              <a:ext uri="{FF2B5EF4-FFF2-40B4-BE49-F238E27FC236}">
                <a16:creationId xmlns:a16="http://schemas.microsoft.com/office/drawing/2014/main" id="{3DA6A9BF-E6E7-74C0-1C20-CDC06AB9EC90}"/>
              </a:ext>
            </a:extLst>
          </p:cNvPr>
          <p:cNvSpPr txBox="1"/>
          <p:nvPr/>
        </p:nvSpPr>
        <p:spPr>
          <a:xfrm>
            <a:off x="797606" y="2166685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37" name="Shape 29">
            <a:extLst>
              <a:ext uri="{FF2B5EF4-FFF2-40B4-BE49-F238E27FC236}">
                <a16:creationId xmlns:a16="http://schemas.microsoft.com/office/drawing/2014/main" id="{F3BB92CB-D2B9-51E2-7B7D-6B1ABC3FE9D6}"/>
              </a:ext>
            </a:extLst>
          </p:cNvPr>
          <p:cNvSpPr/>
          <p:nvPr/>
        </p:nvSpPr>
        <p:spPr>
          <a:xfrm>
            <a:off x="1365239" y="234782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8" name="Text 30">
            <a:extLst>
              <a:ext uri="{FF2B5EF4-FFF2-40B4-BE49-F238E27FC236}">
                <a16:creationId xmlns:a16="http://schemas.microsoft.com/office/drawing/2014/main" id="{08FE0E78-085F-7C12-0F78-76F2CF87E9D0}"/>
              </a:ext>
            </a:extLst>
          </p:cNvPr>
          <p:cNvSpPr txBox="1"/>
          <p:nvPr/>
        </p:nvSpPr>
        <p:spPr>
          <a:xfrm>
            <a:off x="1407658" y="2290014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26672755-1DD8-0948-488A-7A8473DEE0F2}"/>
              </a:ext>
            </a:extLst>
          </p:cNvPr>
          <p:cNvSpPr txBox="1"/>
          <p:nvPr/>
        </p:nvSpPr>
        <p:spPr>
          <a:xfrm>
            <a:off x="787096" y="262123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3" name="Text 33">
            <a:extLst>
              <a:ext uri="{FF2B5EF4-FFF2-40B4-BE49-F238E27FC236}">
                <a16:creationId xmlns:a16="http://schemas.microsoft.com/office/drawing/2014/main" id="{9F930686-6EA4-D06E-F6AE-2C5F1B39A0DA}"/>
              </a:ext>
            </a:extLst>
          </p:cNvPr>
          <p:cNvSpPr txBox="1"/>
          <p:nvPr/>
        </p:nvSpPr>
        <p:spPr>
          <a:xfrm>
            <a:off x="1410010" y="2755201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4603" y="1714574"/>
            <a:ext cx="3953170" cy="2795817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65619" y="1736874"/>
            <a:ext cx="3953170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 ▲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4.5%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19,978억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0.3% ▲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1D50AAD4-E5B8-3EA2-1697-26586EE3C20C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4CDFBF7-32D9-1486-5F43-587C3A409F9B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CF4E4606-65CD-79DD-467B-DEC037C1DC01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889BDCE-C563-19B4-087E-FABDE2DE37B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" name="SL5_chart_1">
            <a:extLst>
              <a:ext uri="{FF2B5EF4-FFF2-40B4-BE49-F238E27FC236}">
                <a16:creationId xmlns:a16="http://schemas.microsoft.com/office/drawing/2014/main" id="{FE8B2F06-6AEE-B28E-1FBD-AE1E0460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66141"/>
              </p:ext>
            </p:extLst>
          </p:nvPr>
        </p:nvGraphicFramePr>
        <p:xfrm>
          <a:off x="4119107" y="1306909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0BB943CF-834D-8DC7-37C9-635B2907C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924208"/>
              </p:ext>
            </p:extLst>
          </p:nvPr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SL5_chart_3">
            <a:extLst>
              <a:ext uri="{FF2B5EF4-FFF2-40B4-BE49-F238E27FC236}">
                <a16:creationId xmlns:a16="http://schemas.microsoft.com/office/drawing/2014/main" id="{CB9BC38C-7B66-B899-577C-3F06E3FA3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585621"/>
              </p:ext>
            </p:extLst>
          </p:nvPr>
        </p:nvGraphicFramePr>
        <p:xfrm>
          <a:off x="5184676" y="1268738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SL5_chart_4">
            <a:extLst>
              <a:ext uri="{FF2B5EF4-FFF2-40B4-BE49-F238E27FC236}">
                <a16:creationId xmlns:a16="http://schemas.microsoft.com/office/drawing/2014/main" id="{E2A6087E-D333-F9A8-5281-E7433CA2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47298"/>
              </p:ext>
            </p:extLst>
          </p:nvPr>
        </p:nvGraphicFramePr>
        <p:xfrm>
          <a:off x="6062855" y="1259859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9098D1ED-3503-248A-34E6-EEA13B63A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38174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9F11F95E-3000-D091-41D9-95C942D0ECBC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5F1169B-9495-B733-5467-0B752CDE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849029"/>
              </p:ext>
            </p:extLst>
          </p:nvPr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70112" y="4110602"/>
            <a:ext cx="4324900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86925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94396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93146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70114" y="4844616"/>
            <a:ext cx="432489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89315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94397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93145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18662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5515</TotalTime>
  <Words>1807</Words>
  <Application>Microsoft Office PowerPoint</Application>
  <PresentationFormat>와이드스크린</PresentationFormat>
  <Paragraphs>390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1102</cp:revision>
  <dcterms:created xsi:type="dcterms:W3CDTF">2025-10-15T03:48:02Z</dcterms:created>
  <dcterms:modified xsi:type="dcterms:W3CDTF">2025-10-23T05:51:08Z</dcterms:modified>
</cp:coreProperties>
</file>