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6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7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8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9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0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1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2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13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14.xml" ContentType="application/vnd.openxmlformats-officedocument.presentationml.notesSlid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notesSlides/notesSlide17.xml" ContentType="application/vnd.openxmlformats-officedocument.presentationml.notesSl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18.xml" ContentType="application/vnd.openxmlformats-officedocument.presentationml.notesSl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22"/>
  </p:notesMasterIdLst>
  <p:sldIdLst>
    <p:sldId id="256" r:id="rId2"/>
    <p:sldId id="321" r:id="rId3"/>
    <p:sldId id="312" r:id="rId4"/>
    <p:sldId id="322" r:id="rId5"/>
    <p:sldId id="330" r:id="rId6"/>
    <p:sldId id="315" r:id="rId7"/>
    <p:sldId id="323" r:id="rId8"/>
    <p:sldId id="316" r:id="rId9"/>
    <p:sldId id="324" r:id="rId10"/>
    <p:sldId id="325" r:id="rId11"/>
    <p:sldId id="300" r:id="rId12"/>
    <p:sldId id="329" r:id="rId13"/>
    <p:sldId id="311" r:id="rId14"/>
    <p:sldId id="326" r:id="rId15"/>
    <p:sldId id="334" r:id="rId16"/>
    <p:sldId id="305" r:id="rId17"/>
    <p:sldId id="320" r:id="rId18"/>
    <p:sldId id="327" r:id="rId19"/>
    <p:sldId id="336" r:id="rId20"/>
    <p:sldId id="289" r:id="rId21"/>
  </p:sldIdLst>
  <p:sldSz cx="12192000" cy="6858000"/>
  <p:notesSz cx="6858000" cy="12192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383C"/>
    <a:srgbClr val="51545A"/>
    <a:srgbClr val="1F4E79"/>
    <a:srgbClr val="E74C3C"/>
    <a:srgbClr val="43682B"/>
    <a:srgbClr val="FFC000"/>
    <a:srgbClr val="255E91"/>
    <a:srgbClr val="5B9BD5"/>
    <a:srgbClr val="70AD47"/>
    <a:srgbClr val="F8F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321" autoAdjust="0"/>
  </p:normalViewPr>
  <p:slideViewPr>
    <p:cSldViewPr snapToGrid="0" snapToObjects="1">
      <p:cViewPr varScale="1">
        <p:scale>
          <a:sx n="73" d="100"/>
          <a:sy n="73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방문인구 추이</a:t>
            </a:r>
            <a:endParaRPr lang="en-US" altLang="ko-KR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SL4_chart_1!$B$1</c:f>
              <c:strCache>
                <c:ptCount val="1"/>
                <c:pt idx="0">
                  <c:v>방문인구 수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SL4_chart_1!$A$2:$A$4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SL4_chart_1!$B$2:$B$4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SL4_chart_1!$C$1</c:f>
              <c:strCache>
                <c:ptCount val="1"/>
                <c:pt idx="0">
                  <c:v>방문인구 수 증감률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SL4_chart_1!$A$2:$A$4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SL4_chart_1!$C$2:$C$4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6673855"/>
        <c:axId val="1046673375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104667337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46673855"/>
        <c:crosses val="max"/>
        <c:crossBetween val="between"/>
      </c:valAx>
      <c:catAx>
        <c:axId val="104667385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46673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 수 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4.5</c:v>
                </c:pt>
                <c:pt idx="5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overlap val="-27"/>
        <c:axId val="585678128"/>
        <c:axId val="5856786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전년대비 증감율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2.8</c:v>
                </c:pt>
                <c:pt idx="5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4714112"/>
        <c:axId val="584715072"/>
      </c:lineChart>
      <c:catAx>
        <c:axId val="585678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608"/>
        <c:crosses val="autoZero"/>
        <c:auto val="1"/>
        <c:lblAlgn val="ctr"/>
        <c:lblOffset val="0"/>
        <c:noMultiLvlLbl val="0"/>
      </c:catAx>
      <c:valAx>
        <c:axId val="58567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128"/>
        <c:crosses val="autoZero"/>
        <c:crossBetween val="between"/>
      </c:valAx>
      <c:valAx>
        <c:axId val="58471507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4714112"/>
        <c:crosses val="max"/>
        <c:crossBetween val="between"/>
      </c:valAx>
      <c:catAx>
        <c:axId val="5847141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847150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64788385826775E-2"/>
          <c:y val="0.12414723447265727"/>
          <c:w val="0.93163521161417318"/>
          <c:h val="0.66747065586717946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주말</c:v>
                </c:pt>
              </c:strCache>
            </c:strRef>
          </c:tx>
          <c:spPr>
            <a:solidFill>
              <a:srgbClr val="1F4E79">
                <a:alpha val="20000"/>
              </a:srgbClr>
            </a:solidFill>
            <a:ln w="38100">
              <a:solidFill>
                <a:srgbClr val="1F4E79"/>
              </a:solidFill>
            </a:ln>
            <a:effectLst/>
          </c:spPr>
          <c:cat>
            <c:strRef>
              <c:f>Sheet1!$A$2:$A$22</c:f>
              <c:strCache>
                <c:ptCount val="21"/>
                <c:pt idx="0">
                  <c:v>10월 1일</c:v>
                </c:pt>
                <c:pt idx="1">
                  <c:v>10월 2일</c:v>
                </c:pt>
                <c:pt idx="2">
                  <c:v>10월 3일</c:v>
                </c:pt>
                <c:pt idx="3">
                  <c:v>10월 4일</c:v>
                </c:pt>
                <c:pt idx="4">
                  <c:v>10월 5일</c:v>
                </c:pt>
                <c:pt idx="5">
                  <c:v>10월 6일</c:v>
                </c:pt>
                <c:pt idx="6">
                  <c:v>10월 7일</c:v>
                </c:pt>
                <c:pt idx="7">
                  <c:v>10월 8일</c:v>
                </c:pt>
                <c:pt idx="8">
                  <c:v>10월 9일</c:v>
                </c:pt>
                <c:pt idx="9">
                  <c:v>10월 10일</c:v>
                </c:pt>
                <c:pt idx="10">
                  <c:v>10월 11일</c:v>
                </c:pt>
                <c:pt idx="11">
                  <c:v>10월 12일</c:v>
                </c:pt>
                <c:pt idx="12">
                  <c:v>10월 13일</c:v>
                </c:pt>
                <c:pt idx="13">
                  <c:v>10월 14일</c:v>
                </c:pt>
                <c:pt idx="14">
                  <c:v>10월 15일</c:v>
                </c:pt>
                <c:pt idx="15">
                  <c:v>10월 16일</c:v>
                </c:pt>
                <c:pt idx="16">
                  <c:v>10월 17일</c:v>
                </c:pt>
                <c:pt idx="17">
                  <c:v>10월 18일</c:v>
                </c:pt>
                <c:pt idx="18">
                  <c:v>10월 19일</c:v>
                </c:pt>
                <c:pt idx="19">
                  <c:v>10월 20일</c:v>
                </c:pt>
                <c:pt idx="20">
                  <c:v>10월 21일</c:v>
                </c:pt>
              </c:strCache>
            </c:strRef>
          </c:cat>
          <c:val>
            <c:numRef>
              <c:f>Sheet1!$B$2:$B$22</c:f>
              <c:numCache>
                <c:formatCode>#,##0</c:formatCode>
                <c:ptCount val="21"/>
                <c:pt idx="0">
                  <c:v>100000</c:v>
                </c:pt>
                <c:pt idx="1">
                  <c:v>110000</c:v>
                </c:pt>
                <c:pt idx="2">
                  <c:v>120000</c:v>
                </c:pt>
                <c:pt idx="3">
                  <c:v>120000</c:v>
                </c:pt>
                <c:pt idx="4">
                  <c:v>120000</c:v>
                </c:pt>
                <c:pt idx="5">
                  <c:v>120000</c:v>
                </c:pt>
                <c:pt idx="6">
                  <c:v>120000</c:v>
                </c:pt>
                <c:pt idx="7">
                  <c:v>120000</c:v>
                </c:pt>
                <c:pt idx="8">
                  <c:v>120000</c:v>
                </c:pt>
                <c:pt idx="9">
                  <c:v>120000</c:v>
                </c:pt>
                <c:pt idx="10">
                  <c:v>120000</c:v>
                </c:pt>
                <c:pt idx="11">
                  <c:v>120000</c:v>
                </c:pt>
                <c:pt idx="12">
                  <c:v>120000</c:v>
                </c:pt>
                <c:pt idx="13">
                  <c:v>120000</c:v>
                </c:pt>
                <c:pt idx="14">
                  <c:v>110000</c:v>
                </c:pt>
                <c:pt idx="15">
                  <c:v>120000</c:v>
                </c:pt>
                <c:pt idx="16">
                  <c:v>120000</c:v>
                </c:pt>
                <c:pt idx="17">
                  <c:v>120000</c:v>
                </c:pt>
                <c:pt idx="18">
                  <c:v>110000</c:v>
                </c:pt>
                <c:pt idx="19">
                  <c:v>120000</c:v>
                </c:pt>
                <c:pt idx="20">
                  <c:v>120000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69-40E9-A4C1-4ACCA046EF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8323888"/>
        <c:axId val="1258320528"/>
      </c:areaChart>
      <c:catAx>
        <c:axId val="1258323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0528"/>
        <c:crosses val="autoZero"/>
        <c:auto val="1"/>
        <c:lblAlgn val="ctr"/>
        <c:lblOffset val="100"/>
        <c:noMultiLvlLbl val="0"/>
      </c:catAx>
      <c:valAx>
        <c:axId val="125832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38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평일</c:v>
                </c:pt>
              </c:strCache>
            </c:strRef>
          </c:tx>
          <c:spPr>
            <a:solidFill>
              <a:srgbClr val="1F4E79">
                <a:alpha val="24000"/>
              </a:srgbClr>
            </a:solidFill>
            <a:ln w="25400" cap="rnd">
              <a:solidFill>
                <a:srgbClr val="1F4E79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32</c:v>
                </c:pt>
                <c:pt idx="6">
                  <c:v>32</c:v>
                </c:pt>
                <c:pt idx="7">
                  <c:v>28</c:v>
                </c:pt>
                <c:pt idx="8">
                  <c:v>12</c:v>
                </c:pt>
                <c:pt idx="9">
                  <c:v>15</c:v>
                </c:pt>
                <c:pt idx="10">
                  <c:v>32</c:v>
                </c:pt>
                <c:pt idx="11">
                  <c:v>32</c:v>
                </c:pt>
                <c:pt idx="12">
                  <c:v>28</c:v>
                </c:pt>
                <c:pt idx="13">
                  <c:v>12</c:v>
                </c:pt>
                <c:pt idx="14">
                  <c:v>15</c:v>
                </c:pt>
                <c:pt idx="15">
                  <c:v>32</c:v>
                </c:pt>
                <c:pt idx="16">
                  <c:v>32</c:v>
                </c:pt>
                <c:pt idx="17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21-4827-92B4-EA2B87287A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주말</c:v>
                </c:pt>
              </c:strCache>
            </c:strRef>
          </c:tx>
          <c:spPr>
            <a:solidFill>
              <a:srgbClr val="E74C3C">
                <a:alpha val="36000"/>
              </a:srgbClr>
            </a:solidFill>
            <a:ln w="25400" cap="rnd">
              <a:solidFill>
                <a:srgbClr val="E74C3C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12</c:v>
                </c:pt>
                <c:pt idx="6">
                  <c:v>12</c:v>
                </c:pt>
                <c:pt idx="7">
                  <c:v>12</c:v>
                </c:pt>
                <c:pt idx="8">
                  <c:v>21</c:v>
                </c:pt>
                <c:pt idx="9">
                  <c:v>28</c:v>
                </c:pt>
                <c:pt idx="10">
                  <c:v>12</c:v>
                </c:pt>
                <c:pt idx="11">
                  <c:v>12</c:v>
                </c:pt>
                <c:pt idx="12">
                  <c:v>12</c:v>
                </c:pt>
                <c:pt idx="13">
                  <c:v>21</c:v>
                </c:pt>
                <c:pt idx="14">
                  <c:v>28</c:v>
                </c:pt>
                <c:pt idx="15">
                  <c:v>12</c:v>
                </c:pt>
                <c:pt idx="16">
                  <c:v>12</c:v>
                </c:pt>
                <c:pt idx="17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21-4827-92B4-EA2B87287A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6170912"/>
        <c:axId val="286172832"/>
      </c:areaChart>
      <c:catAx>
        <c:axId val="286170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2832"/>
        <c:crosses val="autoZero"/>
        <c:auto val="0"/>
        <c:lblAlgn val="ctr"/>
        <c:lblOffset val="50"/>
        <c:tickLblSkip val="1"/>
        <c:noMultiLvlLbl val="0"/>
      </c:catAx>
      <c:valAx>
        <c:axId val="28617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09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ln>
                <a:solidFill>
                  <a:srgbClr val="1F4E79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B9-48D1-BEB8-0E57B219B4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B9-48D1-BEB8-0E57B219B4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B9-48D1-BEB8-0E57B219B4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외국인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DA-4495-8683-83A7B290F6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내국인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DA-4495-8683-83A7B290F6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7C9-4A3D-88EE-3184253A4814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7C9-4A3D-88EE-3184253A481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FDD46EF1-F18A-49A5-84FA-17C0E9276A12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67C9-4A3D-88EE-3184253A481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DE3777A-2A2C-43FA-9871-D989A12C6688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67C9-4A3D-88EE-3184253A48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67C9-4A3D-88EE-3184253A48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3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605-45A6-A9B5-20FD0C7F1015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605-45A6-A9B5-20FD0C7F1015}"/>
              </c:ext>
            </c:extLst>
          </c:dPt>
          <c:dPt>
            <c:idx val="2"/>
            <c:invertIfNegative val="0"/>
            <c:bubble3D val="0"/>
            <c:spPr>
              <a:solidFill>
                <a:srgbClr val="1F4E79">
                  <a:alpha val="3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05-45A6-A9B5-20FD0C7F1015}"/>
              </c:ext>
            </c:extLst>
          </c:dPt>
          <c:cat>
            <c:strRef>
              <c:f>Sheet1!$A$2:$A$4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05-45A6-A9B5-20FD0C7F10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100"/>
        <c:noMultiLvlLbl val="0"/>
      </c:catAx>
      <c:valAx>
        <c:axId val="59024320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매출 비율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64E-4D15-895A-D557A2363E1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64E-4D15-895A-D557A2363E1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64E-4D15-895A-D557A2363E1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453FC97B-B009-42F6-AA3A-AE7B9EA5C53A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64E-4D15-895A-D557A2363E1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2A767CD-A567-485F-8571-74F8F60A8914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864E-4D15-895A-D557A2363E1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8AB5E407-9269-49B7-BFA5-8A5126EA52DD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864E-4D15-895A-D557A2363E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관외</c:v>
                </c:pt>
                <c:pt idx="2">
                  <c:v>인접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7.5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관외</c:v>
                  </c:pt>
                  <c:pt idx="2">
                    <c:v>인접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864E-4D15-895A-D557A2363E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5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350-4272-B76F-D7AD556D1F6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350-4272-B76F-D7AD556D1F6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350-4272-B76F-D7AD556D1F6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350-4272-B76F-D7AD556D1F6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350-4272-B76F-D7AD556D1F6A}"/>
              </c:ext>
            </c:extLst>
          </c:dPt>
          <c:cat>
            <c:strRef>
              <c:f>Sheet1!$A$2:$A$6</c:f>
              <c:strCache>
                <c:ptCount val="5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89-42EC-99F1-3EF9349F81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-27"/>
        <c:axId val="1051641839"/>
        <c:axId val="1051628879"/>
      </c:barChart>
      <c:catAx>
        <c:axId val="1051641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051628879"/>
        <c:crosses val="autoZero"/>
        <c:auto val="1"/>
        <c:lblAlgn val="ctr"/>
        <c:lblOffset val="0"/>
        <c:noMultiLvlLbl val="0"/>
      </c:catAx>
      <c:valAx>
        <c:axId val="10516288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51641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매출액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38100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Sheet1!$A$2:$A$21</c:f>
              <c:strCache>
                <c:ptCount val="2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  <c:pt idx="10">
                  <c:v>항목 11</c:v>
                </c:pt>
                <c:pt idx="11">
                  <c:v>항목 12</c:v>
                </c:pt>
                <c:pt idx="12">
                  <c:v>항목 13</c:v>
                </c:pt>
                <c:pt idx="13">
                  <c:v>항목 14</c:v>
                </c:pt>
                <c:pt idx="14">
                  <c:v>항목 15</c:v>
                </c:pt>
                <c:pt idx="15">
                  <c:v>항목 16</c:v>
                </c:pt>
                <c:pt idx="16">
                  <c:v>항목 17</c:v>
                </c:pt>
                <c:pt idx="17">
                  <c:v>항목 18</c:v>
                </c:pt>
                <c:pt idx="18">
                  <c:v>항목 19</c:v>
                </c:pt>
                <c:pt idx="19">
                  <c:v>항목 20</c:v>
                </c:pt>
              </c:strCache>
            </c: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  <c:pt idx="10">
                  <c:v>5.0599999999999996</c:v>
                </c:pt>
                <c:pt idx="11">
                  <c:v>5.22</c:v>
                </c:pt>
                <c:pt idx="12">
                  <c:v>5.38</c:v>
                </c:pt>
                <c:pt idx="13">
                  <c:v>5.54</c:v>
                </c:pt>
                <c:pt idx="14">
                  <c:v>5.7</c:v>
                </c:pt>
                <c:pt idx="15">
                  <c:v>5.86</c:v>
                </c:pt>
                <c:pt idx="16">
                  <c:v>6.02</c:v>
                </c:pt>
                <c:pt idx="17">
                  <c:v>6.18</c:v>
                </c:pt>
                <c:pt idx="18">
                  <c:v>6.34</c:v>
                </c:pt>
                <c:pt idx="19">
                  <c:v>6.5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06-4350-8CF1-190E96DC21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매출액 추이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매출액 증감률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9174847"/>
        <c:axId val="287550544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28755054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19174847"/>
        <c:crosses val="max"/>
        <c:crossBetween val="between"/>
      </c:valAx>
      <c:catAx>
        <c:axId val="81917484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875505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10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4.0762488527648272E-2"/>
          <c:y val="0.19335159423046352"/>
          <c:w val="0.9184750229447034"/>
          <c:h val="0.656417356367238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소비금액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530464928"/>
        <c:axId val="530465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소비건수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381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2.5</c:v>
                </c:pt>
                <c:pt idx="5">
                  <c:v>2.36</c:v>
                </c:pt>
                <c:pt idx="6">
                  <c:v>2.2200000000000002</c:v>
                </c:pt>
                <c:pt idx="7">
                  <c:v>2.08</c:v>
                </c:pt>
                <c:pt idx="8">
                  <c:v>1.94</c:v>
                </c:pt>
                <c:pt idx="9">
                  <c:v>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9845503"/>
        <c:axId val="879850783"/>
      </c:lineChart>
      <c:catAx>
        <c:axId val="53046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5408"/>
        <c:crosses val="autoZero"/>
        <c:auto val="1"/>
        <c:lblAlgn val="ctr"/>
        <c:lblOffset val="0"/>
        <c:noMultiLvlLbl val="0"/>
      </c:catAx>
      <c:valAx>
        <c:axId val="530465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4928"/>
        <c:crosses val="autoZero"/>
        <c:crossBetween val="between"/>
      </c:valAx>
      <c:valAx>
        <c:axId val="87985078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79845503"/>
        <c:crosses val="max"/>
        <c:crossBetween val="between"/>
      </c:valAx>
      <c:catAx>
        <c:axId val="87984550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7985078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8044020972467104"/>
          <c:y val="0.19211773419565861"/>
          <c:w val="0.45050030281781123"/>
          <c:h val="8.64715490271074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인당평균매출액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만원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 TOP 10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8641980362837183E-2"/>
          <c:y val="0.17929055090726836"/>
          <c:w val="0.94078544527916119"/>
          <c:h val="0.67280363316490399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F78-4575-A871-C8BFF40C4B4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F78-4575-A871-C8BFF40C4B4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F78-4575-A871-C8BFF40C4B4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F78-4575-A871-C8BFF40C4B4E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F78-4575-A871-C8BFF40C4B4E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F78-4575-A871-C8BFF40C4B4E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CF78-4575-A871-C8BFF40C4B4E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CF78-4575-A871-C8BFF40C4B4E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CF78-4575-A871-C8BFF40C4B4E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CF78-4575-A871-C8BFF40C4B4E}"/>
              </c:ext>
            </c:extLst>
          </c:dPt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F78-4575-A871-C8BFF40C4B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279240336"/>
        <c:axId val="279240816"/>
      </c:barChart>
      <c:catAx>
        <c:axId val="27924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816"/>
        <c:crosses val="autoZero"/>
        <c:auto val="1"/>
        <c:lblAlgn val="ctr"/>
        <c:lblOffset val="5"/>
        <c:noMultiLvlLbl val="0"/>
      </c:catAx>
      <c:valAx>
        <c:axId val="27924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성별 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남자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F1-4690-96EC-C40E044A4A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여자</c:v>
                </c:pt>
              </c:strCache>
            </c:strRef>
          </c:tx>
          <c:spPr>
            <a:solidFill>
              <a:srgbClr val="E74C3C">
                <a:alpha val="98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2.5</c:v>
                </c:pt>
                <c:pt idx="5">
                  <c:v>2.36</c:v>
                </c:pt>
                <c:pt idx="6">
                  <c:v>2.2200000000000002</c:v>
                </c:pt>
                <c:pt idx="7">
                  <c:v>2.08</c:v>
                </c:pt>
                <c:pt idx="8">
                  <c:v>1.94</c:v>
                </c:pt>
                <c:pt idx="9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F1-4690-96EC-C40E044A4A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540740272"/>
        <c:axId val="540745072"/>
      </c:barChart>
      <c:catAx>
        <c:axId val="540740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5072"/>
        <c:crosses val="autoZero"/>
        <c:auto val="1"/>
        <c:lblAlgn val="ctr"/>
        <c:lblOffset val="0"/>
        <c:noMultiLvlLbl val="0"/>
      </c:catAx>
      <c:valAx>
        <c:axId val="540745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0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70AD47">
                <a:alpha val="50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7.6</c:v>
                </c:pt>
                <c:pt idx="6">
                  <c:v>2.2000000000000002</c:v>
                </c:pt>
                <c:pt idx="7">
                  <c:v>32</c:v>
                </c:pt>
                <c:pt idx="8">
                  <c:v>32</c:v>
                </c:pt>
                <c:pt idx="9">
                  <c:v>28</c:v>
                </c:pt>
                <c:pt idx="10">
                  <c:v>12</c:v>
                </c:pt>
                <c:pt idx="11">
                  <c:v>15</c:v>
                </c:pt>
                <c:pt idx="12">
                  <c:v>7.6</c:v>
                </c:pt>
                <c:pt idx="13">
                  <c:v>2.2000000000000002</c:v>
                </c:pt>
                <c:pt idx="14">
                  <c:v>32</c:v>
                </c:pt>
                <c:pt idx="15">
                  <c:v>32</c:v>
                </c:pt>
                <c:pt idx="16">
                  <c:v>28</c:v>
                </c:pt>
                <c:pt idx="17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B7-4396-8C54-952FA2B499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5B9BD5">
                <a:alpha val="50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0</c:v>
                </c:pt>
                <c:pt idx="6">
                  <c:v>33.4</c:v>
                </c:pt>
                <c:pt idx="7">
                  <c:v>12</c:v>
                </c:pt>
                <c:pt idx="8">
                  <c:v>12</c:v>
                </c:pt>
                <c:pt idx="9">
                  <c:v>12</c:v>
                </c:pt>
                <c:pt idx="10">
                  <c:v>21</c:v>
                </c:pt>
                <c:pt idx="11">
                  <c:v>28</c:v>
                </c:pt>
                <c:pt idx="12">
                  <c:v>29.3</c:v>
                </c:pt>
                <c:pt idx="13">
                  <c:v>33.4</c:v>
                </c:pt>
                <c:pt idx="14">
                  <c:v>12</c:v>
                </c:pt>
                <c:pt idx="15">
                  <c:v>12</c:v>
                </c:pt>
                <c:pt idx="16">
                  <c:v>12</c:v>
                </c:pt>
                <c:pt idx="17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B7-4396-8C54-952FA2B499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rgbClr val="FFC000">
                <a:alpha val="32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4">
                  <c:v>41</c:v>
                </c:pt>
                <c:pt idx="5">
                  <c:v>51</c:v>
                </c:pt>
                <c:pt idx="6">
                  <c:v>64.599999999999994</c:v>
                </c:pt>
                <c:pt idx="7">
                  <c:v>55</c:v>
                </c:pt>
                <c:pt idx="8">
                  <c:v>5</c:v>
                </c:pt>
                <c:pt idx="9">
                  <c:v>3</c:v>
                </c:pt>
                <c:pt idx="10">
                  <c:v>30</c:v>
                </c:pt>
                <c:pt idx="11">
                  <c:v>41</c:v>
                </c:pt>
                <c:pt idx="12">
                  <c:v>51</c:v>
                </c:pt>
                <c:pt idx="13">
                  <c:v>64.599999999999994</c:v>
                </c:pt>
                <c:pt idx="14">
                  <c:v>5</c:v>
                </c:pt>
                <c:pt idx="15">
                  <c:v>1</c:v>
                </c:pt>
                <c:pt idx="16">
                  <c:v>2</c:v>
                </c:pt>
                <c:pt idx="17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B7-4396-8C54-952FA2B4995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계열 4</c:v>
                </c:pt>
              </c:strCache>
            </c:strRef>
          </c:tx>
          <c:spPr>
            <a:solidFill>
              <a:srgbClr val="E74C3C">
                <a:alpha val="52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39</c:v>
                </c:pt>
                <c:pt idx="4">
                  <c:v>54</c:v>
                </c:pt>
                <c:pt idx="5">
                  <c:v>72.7</c:v>
                </c:pt>
                <c:pt idx="6">
                  <c:v>95.8</c:v>
                </c:pt>
                <c:pt idx="7">
                  <c:v>40</c:v>
                </c:pt>
                <c:pt idx="8">
                  <c:v>10</c:v>
                </c:pt>
                <c:pt idx="9">
                  <c:v>20</c:v>
                </c:pt>
                <c:pt idx="10">
                  <c:v>39</c:v>
                </c:pt>
                <c:pt idx="11">
                  <c:v>54</c:v>
                </c:pt>
                <c:pt idx="12">
                  <c:v>72.7</c:v>
                </c:pt>
                <c:pt idx="13">
                  <c:v>95.8</c:v>
                </c:pt>
                <c:pt idx="14">
                  <c:v>2</c:v>
                </c:pt>
                <c:pt idx="15">
                  <c:v>1</c:v>
                </c:pt>
                <c:pt idx="16">
                  <c:v>20</c:v>
                </c:pt>
                <c:pt idx="17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B7-4396-8C54-952FA2B4995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계열 5</c:v>
                </c:pt>
              </c:strCache>
            </c:strRef>
          </c:tx>
          <c:spPr>
            <a:solidFill>
              <a:srgbClr val="7030A0">
                <a:alpha val="46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48</c:v>
                </c:pt>
                <c:pt idx="4">
                  <c:v>67</c:v>
                </c:pt>
                <c:pt idx="5">
                  <c:v>94.4</c:v>
                </c:pt>
                <c:pt idx="6">
                  <c:v>0</c:v>
                </c:pt>
                <c:pt idx="7">
                  <c:v>50</c:v>
                </c:pt>
                <c:pt idx="8">
                  <c:v>85</c:v>
                </c:pt>
                <c:pt idx="9">
                  <c:v>74</c:v>
                </c:pt>
                <c:pt idx="10">
                  <c:v>48</c:v>
                </c:pt>
                <c:pt idx="11">
                  <c:v>67</c:v>
                </c:pt>
                <c:pt idx="12">
                  <c:v>94.4</c:v>
                </c:pt>
                <c:pt idx="13">
                  <c:v>127</c:v>
                </c:pt>
                <c:pt idx="14">
                  <c:v>3</c:v>
                </c:pt>
                <c:pt idx="15">
                  <c:v>2</c:v>
                </c:pt>
                <c:pt idx="16">
                  <c:v>18</c:v>
                </c:pt>
                <c:pt idx="17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B7-4396-8C54-952FA2B499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5683888"/>
        <c:axId val="585682448"/>
      </c:area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ko-KR"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업종별 소비건수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70AD47">
                <a:alpha val="50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7.6</c:v>
                </c:pt>
                <c:pt idx="6">
                  <c:v>2.2000000000000002</c:v>
                </c:pt>
                <c:pt idx="7">
                  <c:v>32</c:v>
                </c:pt>
                <c:pt idx="8">
                  <c:v>32</c:v>
                </c:pt>
                <c:pt idx="9">
                  <c:v>28</c:v>
                </c:pt>
                <c:pt idx="10">
                  <c:v>12</c:v>
                </c:pt>
                <c:pt idx="11">
                  <c:v>15</c:v>
                </c:pt>
                <c:pt idx="12">
                  <c:v>7.6</c:v>
                </c:pt>
                <c:pt idx="13">
                  <c:v>2.2000000000000002</c:v>
                </c:pt>
                <c:pt idx="14">
                  <c:v>32</c:v>
                </c:pt>
                <c:pt idx="15">
                  <c:v>32</c:v>
                </c:pt>
                <c:pt idx="16">
                  <c:v>28</c:v>
                </c:pt>
                <c:pt idx="17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48-47A4-8CA1-9FD5D29B6B0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5B9BD5">
                <a:alpha val="50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0</c:v>
                </c:pt>
                <c:pt idx="6">
                  <c:v>33.4</c:v>
                </c:pt>
                <c:pt idx="7">
                  <c:v>12</c:v>
                </c:pt>
                <c:pt idx="8">
                  <c:v>12</c:v>
                </c:pt>
                <c:pt idx="9">
                  <c:v>12</c:v>
                </c:pt>
                <c:pt idx="10">
                  <c:v>21</c:v>
                </c:pt>
                <c:pt idx="11">
                  <c:v>28</c:v>
                </c:pt>
                <c:pt idx="12">
                  <c:v>29.3</c:v>
                </c:pt>
                <c:pt idx="13">
                  <c:v>33.4</c:v>
                </c:pt>
                <c:pt idx="14">
                  <c:v>12</c:v>
                </c:pt>
                <c:pt idx="15">
                  <c:v>12</c:v>
                </c:pt>
                <c:pt idx="16">
                  <c:v>12</c:v>
                </c:pt>
                <c:pt idx="17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48-47A4-8CA1-9FD5D29B6B0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rgbClr val="FFC000">
                <a:alpha val="32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4">
                  <c:v>41</c:v>
                </c:pt>
                <c:pt idx="5">
                  <c:v>51</c:v>
                </c:pt>
                <c:pt idx="6">
                  <c:v>64.599999999999994</c:v>
                </c:pt>
                <c:pt idx="7">
                  <c:v>55</c:v>
                </c:pt>
                <c:pt idx="8">
                  <c:v>5</c:v>
                </c:pt>
                <c:pt idx="9">
                  <c:v>3</c:v>
                </c:pt>
                <c:pt idx="10">
                  <c:v>30</c:v>
                </c:pt>
                <c:pt idx="11">
                  <c:v>41</c:v>
                </c:pt>
                <c:pt idx="12">
                  <c:v>51</c:v>
                </c:pt>
                <c:pt idx="13">
                  <c:v>64.599999999999994</c:v>
                </c:pt>
                <c:pt idx="14">
                  <c:v>5</c:v>
                </c:pt>
                <c:pt idx="15">
                  <c:v>1</c:v>
                </c:pt>
                <c:pt idx="16">
                  <c:v>2</c:v>
                </c:pt>
                <c:pt idx="17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748-47A4-8CA1-9FD5D29B6B0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계열 4</c:v>
                </c:pt>
              </c:strCache>
            </c:strRef>
          </c:tx>
          <c:spPr>
            <a:solidFill>
              <a:srgbClr val="E74C3C">
                <a:alpha val="52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39</c:v>
                </c:pt>
                <c:pt idx="4">
                  <c:v>54</c:v>
                </c:pt>
                <c:pt idx="5">
                  <c:v>72.7</c:v>
                </c:pt>
                <c:pt idx="6">
                  <c:v>95.8</c:v>
                </c:pt>
                <c:pt idx="7">
                  <c:v>40</c:v>
                </c:pt>
                <c:pt idx="8">
                  <c:v>10</c:v>
                </c:pt>
                <c:pt idx="9">
                  <c:v>20</c:v>
                </c:pt>
                <c:pt idx="10">
                  <c:v>39</c:v>
                </c:pt>
                <c:pt idx="11">
                  <c:v>54</c:v>
                </c:pt>
                <c:pt idx="12">
                  <c:v>72.7</c:v>
                </c:pt>
                <c:pt idx="13">
                  <c:v>95.8</c:v>
                </c:pt>
                <c:pt idx="14">
                  <c:v>2</c:v>
                </c:pt>
                <c:pt idx="15">
                  <c:v>1</c:v>
                </c:pt>
                <c:pt idx="16">
                  <c:v>20</c:v>
                </c:pt>
                <c:pt idx="17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748-47A4-8CA1-9FD5D29B6B0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계열 5</c:v>
                </c:pt>
              </c:strCache>
            </c:strRef>
          </c:tx>
          <c:spPr>
            <a:solidFill>
              <a:srgbClr val="7030A0">
                <a:alpha val="46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48</c:v>
                </c:pt>
                <c:pt idx="4">
                  <c:v>67</c:v>
                </c:pt>
                <c:pt idx="5">
                  <c:v>94.4</c:v>
                </c:pt>
                <c:pt idx="6">
                  <c:v>0</c:v>
                </c:pt>
                <c:pt idx="7">
                  <c:v>50</c:v>
                </c:pt>
                <c:pt idx="8">
                  <c:v>85</c:v>
                </c:pt>
                <c:pt idx="9">
                  <c:v>74</c:v>
                </c:pt>
                <c:pt idx="10">
                  <c:v>48</c:v>
                </c:pt>
                <c:pt idx="11">
                  <c:v>67</c:v>
                </c:pt>
                <c:pt idx="12">
                  <c:v>94.4</c:v>
                </c:pt>
                <c:pt idx="13">
                  <c:v>127</c:v>
                </c:pt>
                <c:pt idx="14">
                  <c:v>3</c:v>
                </c:pt>
                <c:pt idx="15">
                  <c:v>2</c:v>
                </c:pt>
                <c:pt idx="16">
                  <c:v>18</c:v>
                </c:pt>
                <c:pt idx="17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748-47A4-8CA1-9FD5D29B6B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5683888"/>
        <c:axId val="585682448"/>
      </c:area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ko-KR"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매출액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 10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업종의 유입지별 매출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8077683083448965E-2"/>
          <c:y val="0.13302083585204677"/>
          <c:w val="0.88894198134729685"/>
          <c:h val="0.7090132918015850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AB-42C9-A0A2-6F8F2E4CA0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2.5</c:v>
                </c:pt>
                <c:pt idx="5">
                  <c:v>2.36</c:v>
                </c:pt>
                <c:pt idx="6">
                  <c:v>2.2200000000000002</c:v>
                </c:pt>
                <c:pt idx="7">
                  <c:v>2.08</c:v>
                </c:pt>
                <c:pt idx="8">
                  <c:v>1.94</c:v>
                </c:pt>
                <c:pt idx="9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AB-42C9-A0A2-6F8F2E4CA0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5.5</c:v>
                </c:pt>
                <c:pt idx="5">
                  <c:v>6.5</c:v>
                </c:pt>
                <c:pt idx="6">
                  <c:v>7.5</c:v>
                </c:pt>
                <c:pt idx="7">
                  <c:v>8.5</c:v>
                </c:pt>
                <c:pt idx="8">
                  <c:v>9.5</c:v>
                </c:pt>
                <c:pt idx="9">
                  <c:v>10.5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AB-42C9-A0A2-6F8F2E4CA0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704391823"/>
        <c:axId val="704392303"/>
      </c:barChart>
      <c:catAx>
        <c:axId val="7043918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2303"/>
        <c:crosses val="autoZero"/>
        <c:auto val="1"/>
        <c:lblAlgn val="ctr"/>
        <c:lblOffset val="0"/>
        <c:noMultiLvlLbl val="0"/>
      </c:catAx>
      <c:valAx>
        <c:axId val="7043923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1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9F8-40E5-B85E-AB31585F8A3D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9F8-40E5-B85E-AB31585F8A3D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5ABD008D-1309-4191-9949-2268E71F97E9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C9F8-40E5-B85E-AB31585F8A3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3872EB79-E133-4828-A361-EB4A56DA0DA1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C9F8-40E5-B85E-AB31585F8A3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867.8442</c:v>
                </c:pt>
                <c:pt idx="1">
                  <c:v>936.75909999999999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C9F8-40E5-B85E-AB31585F8A3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연령별</a:t>
            </a:r>
            <a:r>
              <a:rPr lang="ko-KR" altLang="en-US" sz="1000" b="1" baseline="0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 이상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301.99470000000002</c:v>
                </c:pt>
                <c:pt idx="1">
                  <c:v>301.85989999999998</c:v>
                </c:pt>
                <c:pt idx="2">
                  <c:v>298.30369999999999</c:v>
                </c:pt>
                <c:pt idx="3">
                  <c:v>302.41410000000002</c:v>
                </c:pt>
                <c:pt idx="4">
                  <c:v>300.86070000000001</c:v>
                </c:pt>
                <c:pt idx="5">
                  <c:v>299.17020000000002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8D-4B51-A01C-F65414B6CB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0"/>
        <c:noMultiLvlLbl val="0"/>
      </c:catAx>
      <c:valAx>
        <c:axId val="5902432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88A-4FDA-946E-9DBD5EA708B8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88A-4FDA-946E-9DBD5EA708B8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88A-4FDA-946E-9DBD5EA708B8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E9EFB89F-D31A-4B29-B58A-FE8FAF534B4F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188A-4FDA-946E-9DBD5EA708B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7119504-A17E-4DF5-9304-1AE699C72C1F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188A-4FDA-946E-9DBD5EA708B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208293AE-CF76-41B5-A432-F7DEB3BC3DC9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188A-4FDA-946E-9DBD5EA708B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448.64440000000002</c:v>
                </c:pt>
                <c:pt idx="1">
                  <c:v>629.44010000000003</c:v>
                </c:pt>
                <c:pt idx="2">
                  <c:v>726.51880000000006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인접</c:v>
                  </c:pt>
                  <c:pt idx="2">
                    <c:v>관외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188A-4FDA-946E-9DBD5EA708B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내외국인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7392516177519336"/>
          <c:y val="0.30095018683527736"/>
          <c:w val="0.27230314111582909"/>
          <c:h val="0.6011653644601676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05F-4851-8FCA-525A1414E0AA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05F-4851-8FCA-525A1414E0AA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D92455FA-D220-4916-AA82-E8C194D39D32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05F-4851-8FCA-525A1414E0AA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374536F-454E-46C5-BA66-F9F26D3CCCF3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805F-4851-8FCA-525A1414E0A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내국인</c:v>
                </c:pt>
                <c:pt idx="1">
                  <c:v>외국인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1716.808</c:v>
                </c:pt>
                <c:pt idx="1">
                  <c:v>87.795299999999997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내국인</c:v>
                  </c:pt>
                  <c:pt idx="1">
                    <c:v>외국인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805F-4851-8FCA-525A1414E0A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Sheet1!$A$2:$A$32</c:f>
              <c:strCache>
                <c:ptCount val="31"/>
                <c:pt idx="0">
                  <c:v>1월 1일</c:v>
                </c:pt>
                <c:pt idx="1">
                  <c:v>1월 2일</c:v>
                </c:pt>
                <c:pt idx="2">
                  <c:v>1월 3일</c:v>
                </c:pt>
                <c:pt idx="3">
                  <c:v>1월 4일</c:v>
                </c:pt>
                <c:pt idx="4">
                  <c:v>1월 5일</c:v>
                </c:pt>
                <c:pt idx="5">
                  <c:v>1월 6일</c:v>
                </c:pt>
                <c:pt idx="6">
                  <c:v>1월 7일</c:v>
                </c:pt>
                <c:pt idx="7">
                  <c:v>1월 8일</c:v>
                </c:pt>
                <c:pt idx="8">
                  <c:v>1월 9일</c:v>
                </c:pt>
                <c:pt idx="9">
                  <c:v>1월 10일</c:v>
                </c:pt>
                <c:pt idx="10">
                  <c:v>1월 11일</c:v>
                </c:pt>
                <c:pt idx="11">
                  <c:v>1월 12일</c:v>
                </c:pt>
                <c:pt idx="12">
                  <c:v>1월 13일</c:v>
                </c:pt>
                <c:pt idx="13">
                  <c:v>1월 14일</c:v>
                </c:pt>
                <c:pt idx="14">
                  <c:v>1월 15일</c:v>
                </c:pt>
                <c:pt idx="15">
                  <c:v>1월 16일</c:v>
                </c:pt>
                <c:pt idx="16">
                  <c:v>1월 17일</c:v>
                </c:pt>
                <c:pt idx="17">
                  <c:v>1월 18일</c:v>
                </c:pt>
                <c:pt idx="18">
                  <c:v>1월 19일</c:v>
                </c:pt>
                <c:pt idx="19">
                  <c:v>1월 20일</c:v>
                </c:pt>
                <c:pt idx="20">
                  <c:v>1월 21일</c:v>
                </c:pt>
                <c:pt idx="21">
                  <c:v>1월 22일</c:v>
                </c:pt>
                <c:pt idx="22">
                  <c:v>1월 23일</c:v>
                </c:pt>
                <c:pt idx="23">
                  <c:v>1월 24일</c:v>
                </c:pt>
                <c:pt idx="24">
                  <c:v>1월 25일</c:v>
                </c:pt>
                <c:pt idx="25">
                  <c:v>1월 26일</c:v>
                </c:pt>
                <c:pt idx="26">
                  <c:v>1월 27일</c:v>
                </c:pt>
                <c:pt idx="27">
                  <c:v>1월 28일</c:v>
                </c:pt>
                <c:pt idx="28">
                  <c:v>1월 29일</c:v>
                </c:pt>
                <c:pt idx="29">
                  <c:v>1월 30일</c:v>
                </c:pt>
                <c:pt idx="30">
                  <c:v>1월 31일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19.4848</c:v>
                </c:pt>
                <c:pt idx="1">
                  <c:v>33.582900000000002</c:v>
                </c:pt>
                <c:pt idx="2">
                  <c:v>37.494199999999999</c:v>
                </c:pt>
                <c:pt idx="3">
                  <c:v>47.7241</c:v>
                </c:pt>
                <c:pt idx="4">
                  <c:v>63.7682</c:v>
                </c:pt>
                <c:pt idx="5">
                  <c:v>77.459100000000007</c:v>
                </c:pt>
                <c:pt idx="6">
                  <c:v>89.8232</c:v>
                </c:pt>
                <c:pt idx="7">
                  <c:v>68.261399999999995</c:v>
                </c:pt>
                <c:pt idx="8">
                  <c:v>77.679199999999994</c:v>
                </c:pt>
                <c:pt idx="9">
                  <c:v>66.879099999999994</c:v>
                </c:pt>
                <c:pt idx="10">
                  <c:v>68.539699999999996</c:v>
                </c:pt>
                <c:pt idx="11">
                  <c:v>56.289900000000003</c:v>
                </c:pt>
                <c:pt idx="12">
                  <c:v>41.418900000000001</c:v>
                </c:pt>
                <c:pt idx="13">
                  <c:v>85.978800000000007</c:v>
                </c:pt>
                <c:pt idx="14">
                  <c:v>95.729399999999998</c:v>
                </c:pt>
                <c:pt idx="15">
                  <c:v>13.9686</c:v>
                </c:pt>
                <c:pt idx="16">
                  <c:v>67.550899999999999</c:v>
                </c:pt>
                <c:pt idx="17">
                  <c:v>30.238700000000001</c:v>
                </c:pt>
                <c:pt idx="18">
                  <c:v>84.1892</c:v>
                </c:pt>
                <c:pt idx="19">
                  <c:v>17.346900000000002</c:v>
                </c:pt>
                <c:pt idx="20">
                  <c:v>92.904799999999994</c:v>
                </c:pt>
                <c:pt idx="21">
                  <c:v>32.078800000000001</c:v>
                </c:pt>
                <c:pt idx="22">
                  <c:v>16.710100000000001</c:v>
                </c:pt>
                <c:pt idx="23">
                  <c:v>72.8048</c:v>
                </c:pt>
                <c:pt idx="24">
                  <c:v>35.0002</c:v>
                </c:pt>
                <c:pt idx="25">
                  <c:v>18.6067</c:v>
                </c:pt>
                <c:pt idx="26">
                  <c:v>66.8172</c:v>
                </c:pt>
                <c:pt idx="27">
                  <c:v>86.487499999999997</c:v>
                </c:pt>
                <c:pt idx="28">
                  <c:v>99.283900000000003</c:v>
                </c:pt>
                <c:pt idx="29">
                  <c:v>86.840900000000005</c:v>
                </c:pt>
                <c:pt idx="30">
                  <c:v>53.661200000000001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94-45E8-BB9E-2169C36A75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Sheet1!$A$2:$A$32</c:f>
              <c:strCache>
                <c:ptCount val="31"/>
                <c:pt idx="0">
                  <c:v>1월 1일</c:v>
                </c:pt>
                <c:pt idx="1">
                  <c:v>1월 2일</c:v>
                </c:pt>
                <c:pt idx="2">
                  <c:v>1월 3일</c:v>
                </c:pt>
                <c:pt idx="3">
                  <c:v>1월 4일</c:v>
                </c:pt>
                <c:pt idx="4">
                  <c:v>1월 5일</c:v>
                </c:pt>
                <c:pt idx="5">
                  <c:v>1월 6일</c:v>
                </c:pt>
                <c:pt idx="6">
                  <c:v>1월 7일</c:v>
                </c:pt>
                <c:pt idx="7">
                  <c:v>1월 8일</c:v>
                </c:pt>
                <c:pt idx="8">
                  <c:v>1월 9일</c:v>
                </c:pt>
                <c:pt idx="9">
                  <c:v>1월 10일</c:v>
                </c:pt>
                <c:pt idx="10">
                  <c:v>1월 11일</c:v>
                </c:pt>
                <c:pt idx="11">
                  <c:v>1월 12일</c:v>
                </c:pt>
                <c:pt idx="12">
                  <c:v>1월 13일</c:v>
                </c:pt>
                <c:pt idx="13">
                  <c:v>1월 14일</c:v>
                </c:pt>
                <c:pt idx="14">
                  <c:v>1월 15일</c:v>
                </c:pt>
                <c:pt idx="15">
                  <c:v>1월 16일</c:v>
                </c:pt>
                <c:pt idx="16">
                  <c:v>1월 17일</c:v>
                </c:pt>
                <c:pt idx="17">
                  <c:v>1월 18일</c:v>
                </c:pt>
                <c:pt idx="18">
                  <c:v>1월 19일</c:v>
                </c:pt>
                <c:pt idx="19">
                  <c:v>1월 20일</c:v>
                </c:pt>
                <c:pt idx="20">
                  <c:v>1월 21일</c:v>
                </c:pt>
                <c:pt idx="21">
                  <c:v>1월 22일</c:v>
                </c:pt>
                <c:pt idx="22">
                  <c:v>1월 23일</c:v>
                </c:pt>
                <c:pt idx="23">
                  <c:v>1월 24일</c:v>
                </c:pt>
                <c:pt idx="24">
                  <c:v>1월 25일</c:v>
                </c:pt>
                <c:pt idx="25">
                  <c:v>1월 26일</c:v>
                </c:pt>
                <c:pt idx="26">
                  <c:v>1월 27일</c:v>
                </c:pt>
                <c:pt idx="27">
                  <c:v>1월 28일</c:v>
                </c:pt>
                <c:pt idx="28">
                  <c:v>1월 29일</c:v>
                </c:pt>
                <c:pt idx="29">
                  <c:v>1월 30일</c:v>
                </c:pt>
                <c:pt idx="30">
                  <c:v>1월 31일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19.4848</c:v>
                </c:pt>
                <c:pt idx="1">
                  <c:v>33.582900000000002</c:v>
                </c:pt>
                <c:pt idx="2">
                  <c:v>37.494199999999999</c:v>
                </c:pt>
                <c:pt idx="3">
                  <c:v>47.7241</c:v>
                </c:pt>
                <c:pt idx="4">
                  <c:v>63.7682</c:v>
                </c:pt>
                <c:pt idx="5">
                  <c:v>77.459100000000007</c:v>
                </c:pt>
                <c:pt idx="6">
                  <c:v>89.8232</c:v>
                </c:pt>
                <c:pt idx="7">
                  <c:v>68.261399999999995</c:v>
                </c:pt>
                <c:pt idx="8">
                  <c:v>77.679199999999994</c:v>
                </c:pt>
                <c:pt idx="9">
                  <c:v>66.879099999999994</c:v>
                </c:pt>
                <c:pt idx="10">
                  <c:v>68.539699999999996</c:v>
                </c:pt>
                <c:pt idx="11">
                  <c:v>56.289900000000003</c:v>
                </c:pt>
                <c:pt idx="12">
                  <c:v>41.418900000000001</c:v>
                </c:pt>
                <c:pt idx="13">
                  <c:v>85.978800000000007</c:v>
                </c:pt>
                <c:pt idx="14">
                  <c:v>95.729399999999998</c:v>
                </c:pt>
                <c:pt idx="15">
                  <c:v>13.9686</c:v>
                </c:pt>
                <c:pt idx="16">
                  <c:v>67.550899999999999</c:v>
                </c:pt>
                <c:pt idx="17">
                  <c:v>30.238700000000001</c:v>
                </c:pt>
                <c:pt idx="18">
                  <c:v>84.1892</c:v>
                </c:pt>
                <c:pt idx="19">
                  <c:v>17.346900000000002</c:v>
                </c:pt>
                <c:pt idx="20">
                  <c:v>92.904799999999994</c:v>
                </c:pt>
                <c:pt idx="21">
                  <c:v>32.078800000000001</c:v>
                </c:pt>
                <c:pt idx="22">
                  <c:v>16.710100000000001</c:v>
                </c:pt>
                <c:pt idx="23">
                  <c:v>72.8048</c:v>
                </c:pt>
                <c:pt idx="24">
                  <c:v>35.0002</c:v>
                </c:pt>
                <c:pt idx="25">
                  <c:v>18.6067</c:v>
                </c:pt>
                <c:pt idx="26">
                  <c:v>66.8172</c:v>
                </c:pt>
                <c:pt idx="27">
                  <c:v>86.487499999999997</c:v>
                </c:pt>
                <c:pt idx="28">
                  <c:v>99.283900000000003</c:v>
                </c:pt>
                <c:pt idx="29">
                  <c:v>86.840900000000005</c:v>
                </c:pt>
                <c:pt idx="30">
                  <c:v>53.661200000000001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3D-4A05-9465-9E21608795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chart_gender_vis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4CC-4918-9164-F431CD25E01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4CC-4918-9164-F431CD25E01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FE68DDE8-CABD-4133-A2D6-1624AEA98987}" type="CELLRANGE">
                      <a:rPr lang="ko-KR" altLang="en-US"/>
                      <a:pPr/>
                      <a:t>[CELLRANGE]</a:t>
                    </a:fld>
                    <a:r>
                      <a:rPr lang="en-US" altLang="ko-KR" baseline="0" dirty="0"/>
                      <a:t>, </a:t>
                    </a:r>
                    <a:fld id="{C4D67903-7F3E-47D9-9EE3-A94DD7781F6F}" type="VALUE">
                      <a:rPr lang="en-US" altLang="ko-KR" sz="2000" baseline="0"/>
                      <a:pPr/>
                      <a:t>[값]</a:t>
                    </a:fld>
                    <a:r>
                      <a:rPr lang="en-US" altLang="ko-KR" sz="2000" baseline="0" dirty="0"/>
                      <a:t>, </a:t>
                    </a:r>
                    <a:fld id="{441917AC-A705-463F-B6F3-8FA77D13CD4F}" type="PERCENTAGE">
                      <a:rPr lang="en-US" altLang="ko-KR" sz="2000" baseline="0"/>
                      <a:pPr/>
                      <a:t>[백분율]</a:t>
                    </a:fld>
                    <a:endParaRPr lang="en-US" altLang="ko-KR" sz="2000" baseline="0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4122451170734369"/>
                      <c:h val="0.39953903792205719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4CC-4918-9164-F431CD25E017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>
                            <a:alpha val="99000"/>
                          </a:srgb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D831130E-B409-40F5-83D2-42C092A525F5}" type="CELLRANGE">
                      <a:rPr lang="ko-KR" altLang="en-US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t>, </a:t>
                    </a:r>
                    <a:fld id="{AF9EA5A1-9C96-4881-993C-7E96F1BABA76}" type="VALUE">
                      <a:rPr lang="en-US" altLang="ko-KR" sz="2000" baseline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r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t>, </a:t>
                    </a:r>
                    <a:fld id="{8C0481F6-F2C7-4575-9BFB-8F9BFF8420C7}" type="PERCENTAGE">
                      <a:rPr lang="en-US" altLang="ko-KR" sz="2000" baseline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[백분율]</a:t>
                    </a:fld>
                    <a:endParaRPr lang="en-US" altLang="ko-KR" sz="2000" baseline="0" dirty="0">
                      <a:solidFill>
                        <a:srgbClr val="F2F2F2">
                          <a:alpha val="99000"/>
                        </a:srgbClr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>
                          <a:alpha val="99000"/>
                        </a:srgb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5767821590688176"/>
                      <c:h val="0.40408591264235283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44CC-4918-9164-F431CD25E01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3000" b="1" i="0" u="none" strike="noStrike" kern="1200" baseline="0">
                    <a:ln>
                      <a:solidFill>
                        <a:schemeClr val="bg2">
                          <a:lumMod val="75000"/>
                          <a:alpha val="0"/>
                        </a:schemeClr>
                      </a:solidFill>
                    </a:ln>
                    <a:solidFill>
                      <a:srgbClr val="F2F2F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남성</c:v>
                </c:pt>
                <c:pt idx="1">
                  <c:v>여성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남성</c:v>
                  </c:pt>
                  <c:pt idx="1">
                    <c:v>여성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44CC-4918-9164-F431CD25E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n>
            <a:solidFill>
              <a:schemeClr val="bg2">
                <a:lumMod val="75000"/>
                <a:alpha val="0"/>
              </a:schemeClr>
            </a:solidFill>
          </a:ln>
          <a:solidFill>
            <a:srgbClr val="F2F2F2"/>
          </a:solidFill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2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855B0-B305-4B89-147B-99222B06E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EA5FC4-B636-7058-CFD4-69E3C78BDD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69F4B4-590D-FEA6-011F-39683311D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십만명단위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DF797-4DE5-D52C-6845-3C09F34088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76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52BE5-B639-B03F-7505-86DD3B699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44C08C-908B-5058-695B-C89622E0A6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A8DBFD-E82D-3C2E-6A2B-2170E146C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D7E36-B271-DB75-221C-B28234DAE2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03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EE075-C5E7-CEC5-C975-F3E982D36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A2B710-B908-895C-D5B6-ECE3D58C92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28FB72-43A5-AE0C-059F-C2FA5E29B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P_6 : </a:t>
            </a:r>
            <a:r>
              <a:rPr lang="ko-KR" altLang="en-US" dirty="0"/>
              <a:t>전체 비중 계산 어떻게 </a:t>
            </a:r>
            <a:r>
              <a:rPr lang="ko-KR" altLang="en-US" dirty="0" err="1"/>
              <a:t>된건지</a:t>
            </a:r>
            <a:r>
              <a:rPr lang="ko-KR" altLang="en-US" dirty="0"/>
              <a:t> 다시 한번 확인해보기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CC5C9-FFEA-322F-5087-100A1E2C2B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11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3DBA3-5AC1-2480-C7D9-CFB417E51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C0D780-0047-52BE-7611-81B1EB61C1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4D075-18BF-8C28-B532-47FDD8C70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Top10</a:t>
            </a:r>
            <a:r>
              <a:rPr lang="ko-KR" altLang="en-US" dirty="0"/>
              <a:t>업종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6A2C7-DCF6-2A79-CEFD-85F4EADD1A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90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C80AB-3F96-1F5D-5DA0-9296F472B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619A77-18A4-4375-8543-2BEE90EF83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5F1985-ABE0-1EB1-FF40-1D552EDE4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퍼센트 추가</a:t>
            </a:r>
            <a:endParaRPr lang="en-US" altLang="ko-KR" dirty="0"/>
          </a:p>
          <a:p>
            <a:r>
              <a:rPr lang="ko-KR" altLang="en-US" dirty="0"/>
              <a:t>차트</a:t>
            </a:r>
            <a:r>
              <a:rPr 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축</a:t>
            </a:r>
            <a:r>
              <a:rPr lang="en-US" altLang="ko-KR" dirty="0"/>
              <a:t> : </a:t>
            </a:r>
            <a:r>
              <a:rPr lang="ko-KR" altLang="en-US" dirty="0"/>
              <a:t>억원단위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97A30-6F3E-B29B-4368-61757CCC86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27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29C5B-784F-B90D-004F-9D13D59E9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B443C2-5EB8-A1B2-8380-85708455F8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355022-3145-964A-1086-6B0EC32BE6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세로로</a:t>
            </a:r>
            <a:r>
              <a:rPr lang="en-US" altLang="ko-KR" dirty="0"/>
              <a:t> </a:t>
            </a:r>
            <a:r>
              <a:rPr lang="ko-KR" altLang="en-US" dirty="0"/>
              <a:t>길어지도록</a:t>
            </a:r>
            <a:r>
              <a:rPr lang="en-US" altLang="ko-KR" dirty="0"/>
              <a:t> </a:t>
            </a:r>
            <a:r>
              <a:rPr lang="ko-KR" altLang="en-US" dirty="0" err="1"/>
              <a:t>히트맵</a:t>
            </a:r>
            <a:r>
              <a:rPr lang="ko-KR" altLang="en-US" dirty="0"/>
              <a:t> 가로축 세로축 레이블 바꾸기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퍼센트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CDDB8-8733-4357-26FA-7F1EC11D65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2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4C6F6B-F1D7-B3FF-F512-D608F7F38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1C8615-77C3-2608-E029-62ED235D20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1F35B0-8F31-DA96-F8E5-FD147018F6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altLang="ko-KR" dirty="0"/>
          </a:p>
          <a:p>
            <a:r>
              <a:rPr lang="ko-KR" altLang="en-US" dirty="0"/>
              <a:t>매출액이 같다면 </a:t>
            </a:r>
            <a:r>
              <a:rPr lang="en-US" altLang="ko-KR" dirty="0"/>
              <a:t>-&gt; </a:t>
            </a:r>
            <a:r>
              <a:rPr lang="ko-KR" altLang="en-US" dirty="0"/>
              <a:t>오름차순으로 정렬된 시간이 나옴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모든 업종의 추이가 비슷해서 그래프가 </a:t>
            </a:r>
            <a:r>
              <a:rPr lang="ko-KR" altLang="en-US" dirty="0" err="1"/>
              <a:t>별로임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각 시간대별로 소비금액 합산해서 </a:t>
            </a:r>
            <a:r>
              <a:rPr lang="ko-KR" altLang="en-US" dirty="0" err="1"/>
              <a:t>나타내는걸로</a:t>
            </a:r>
            <a:r>
              <a:rPr lang="ko-KR" altLang="en-US" dirty="0"/>
              <a:t> 바꿀까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D3F85-ED28-3B6F-8810-E5D9786EEA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75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272F0-E692-FAAB-FCC8-64E3E4CF1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AFEA44-7E6A-8469-91D1-120AB85776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0D0712-AE09-F887-FD05-D25446D6E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0F30B-83E1-A9FC-BB22-03296BC5D2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45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F849B-C444-3295-5746-2CC7AF0BE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CA66A5-96F2-56CA-F4E6-7698A050CE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A0FFA4-C476-33BA-D99F-378CC68B1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인당매출액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 err="1"/>
              <a:t>건당매출액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소비금액 </a:t>
            </a:r>
            <a:r>
              <a:rPr lang="en-US" altLang="ko-KR" dirty="0"/>
              <a:t>/ </a:t>
            </a:r>
            <a:r>
              <a:rPr lang="ko-KR" altLang="en-US" dirty="0"/>
              <a:t>소비건수</a:t>
            </a:r>
            <a:endParaRPr lang="en-US" altLang="ko-KR" dirty="0"/>
          </a:p>
          <a:p>
            <a:r>
              <a:rPr lang="ko-KR" altLang="en-US" dirty="0"/>
              <a:t>여기도 소비액 </a:t>
            </a:r>
            <a:r>
              <a:rPr lang="en-US" altLang="ko-KR" dirty="0"/>
              <a:t>-&gt; </a:t>
            </a:r>
            <a:r>
              <a:rPr lang="ko-KR" altLang="en-US" dirty="0"/>
              <a:t>매출액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매출금액 </a:t>
            </a:r>
            <a:r>
              <a:rPr lang="en-US" altLang="ko-KR"/>
              <a:t>vs </a:t>
            </a:r>
            <a:r>
              <a:rPr lang="ko-KR" altLang="en-US"/>
              <a:t>매출액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C72E7-D53C-D790-DC27-FE02BFBF07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88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85B1B-7B3C-3AC9-9F8A-EFA670630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6E6888-8CB8-7590-CC12-311B1B26BB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4946CB-E665-846C-7B96-B968F056F1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트리맵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최대 </a:t>
            </a:r>
            <a:r>
              <a:rPr lang="en-US" altLang="ko-KR" dirty="0"/>
              <a:t>7</a:t>
            </a:r>
            <a:r>
              <a:rPr lang="ko-KR" altLang="en-US" dirty="0" err="1"/>
              <a:t>개까지밖에</a:t>
            </a:r>
            <a:r>
              <a:rPr lang="ko-KR" altLang="en-US" dirty="0"/>
              <a:t> </a:t>
            </a:r>
            <a:r>
              <a:rPr lang="ko-KR" altLang="en-US" dirty="0" err="1"/>
              <a:t>안들어감</a:t>
            </a:r>
            <a:endParaRPr lang="en-US" altLang="ko-KR" dirty="0"/>
          </a:p>
          <a:p>
            <a:r>
              <a:rPr lang="ko-KR" altLang="en-US" dirty="0"/>
              <a:t>이미지 삽입 방식으로 변경 </a:t>
            </a:r>
            <a:r>
              <a:rPr lang="en-US" altLang="ko-KR" dirty="0"/>
              <a:t>-&gt; </a:t>
            </a:r>
            <a:r>
              <a:rPr lang="ko-KR" altLang="en-US" dirty="0"/>
              <a:t>업종명이 너무 길어서 다 </a:t>
            </a:r>
            <a:r>
              <a:rPr lang="ko-KR" altLang="en-US" dirty="0" err="1"/>
              <a:t>삐져나감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상위 </a:t>
            </a:r>
            <a:r>
              <a:rPr lang="en-US" altLang="ko-KR" dirty="0"/>
              <a:t>8</a:t>
            </a:r>
            <a:r>
              <a:rPr lang="ko-KR" altLang="en-US" dirty="0" err="1"/>
              <a:t>개까지로</a:t>
            </a:r>
            <a:r>
              <a:rPr lang="ko-KR" altLang="en-US" dirty="0"/>
              <a:t> 수정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7212A-9898-D0E0-F428-A36C9E62C8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1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CCF1B-0A80-1155-0968-B73A29B55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C43513-CC7C-CE2E-CE90-0B97D5251C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324AB0-9F6D-B605-E916-2D1C730C19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5C1B4-3560-6427-BC47-55AE73A3B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413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64314-DFFB-C126-DD0D-B98359FC0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CFB8B5-E4EC-27D6-9150-75A9BB8EF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D3D771-D606-E4DE-860A-ACF2DCCD7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F31C3-4603-D6A3-DB3C-A3788E15B5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96CE1-E852-B5A0-BFDD-C611C05BC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B358E3-72AB-252B-088A-8A1F9E08ED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691B5A-A20A-0427-C96C-8A78E8B23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많이 방문한 일자 추가 </a:t>
            </a:r>
            <a:r>
              <a:rPr lang="en-US" altLang="ko-KR" dirty="0"/>
              <a:t>: </a:t>
            </a:r>
            <a:r>
              <a:rPr lang="ko-KR" altLang="en-US" dirty="0"/>
              <a:t>해당일의 방문 인구수</a:t>
            </a:r>
            <a:endParaRPr lang="en-US" altLang="ko-KR" dirty="0"/>
          </a:p>
          <a:p>
            <a:r>
              <a:rPr lang="ko-KR" altLang="en-US" dirty="0"/>
              <a:t>피크시간 </a:t>
            </a:r>
            <a:r>
              <a:rPr lang="en-US" altLang="ko-KR" dirty="0"/>
              <a:t>-&gt; </a:t>
            </a:r>
            <a:r>
              <a:rPr lang="ko-KR" altLang="en-US" dirty="0"/>
              <a:t>빈도수가 가장 높은 시간대 </a:t>
            </a:r>
            <a:r>
              <a:rPr lang="en-US" altLang="ko-KR" dirty="0"/>
              <a:t>(</a:t>
            </a:r>
            <a:r>
              <a:rPr lang="ko-KR" altLang="en-US" dirty="0"/>
              <a:t>일평균 </a:t>
            </a:r>
            <a:r>
              <a:rPr lang="en-US" altLang="ko-KR" dirty="0"/>
              <a:t>00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증가 </a:t>
            </a:r>
            <a:r>
              <a:rPr lang="en-US" altLang="ko-KR" dirty="0"/>
              <a:t>: </a:t>
            </a:r>
            <a:r>
              <a:rPr lang="ko-KR" altLang="en-US" dirty="0"/>
              <a:t>빨</a:t>
            </a:r>
            <a:r>
              <a:rPr lang="en-US" altLang="ko-KR" dirty="0"/>
              <a:t>, </a:t>
            </a:r>
            <a:r>
              <a:rPr lang="ko-KR" altLang="en-US" dirty="0"/>
              <a:t>감소 </a:t>
            </a:r>
            <a:r>
              <a:rPr lang="en-US" altLang="ko-KR" dirty="0"/>
              <a:t>: </a:t>
            </a:r>
            <a:r>
              <a:rPr lang="ko-KR" altLang="en-US" dirty="0"/>
              <a:t>파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34BC9-DDD0-2DD2-724F-3091EB91F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67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CB184-6504-8BA9-E5B3-B368195D6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D74DA5-D8BB-AC14-CDD1-E3EBD8F9A1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18F9EA-BD40-0DD7-E4E0-0A9B0C9AA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{{00%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증가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or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하락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}}</a:t>
            </a:r>
            <a:endParaRPr lang="en-US" altLang="ko-KR" sz="1200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4AA9B-532E-F6F6-CBBF-79EDB7179F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07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06F56-AA7D-5910-F791-62A18686B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C7D0CD-CEC3-5147-1CEF-EB385BCD5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1A8298-1FEC-CE83-4B5E-8B905C1217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차지는 어두운 회색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연령별 분포 </a:t>
            </a:r>
            <a:r>
              <a:rPr lang="en-US" altLang="ko-KR" dirty="0"/>
              <a:t>: </a:t>
            </a:r>
            <a:r>
              <a:rPr lang="ko-KR" altLang="en-US" dirty="0"/>
              <a:t>가장 높은 값 하나 다른 색으로</a:t>
            </a:r>
            <a:endParaRPr lang="en-US" altLang="ko-KR" dirty="0"/>
          </a:p>
          <a:p>
            <a:r>
              <a:rPr lang="ko-KR" altLang="en-US" dirty="0"/>
              <a:t>시간대별 방문인구 어떻게 할지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일자별 방문인구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r>
              <a:rPr lang="ko-KR" altLang="en-US" dirty="0"/>
              <a:t> 기입해두기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5A88E-62F8-1113-BD53-035FBA6D00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96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AAD0D-45A2-4773-39F8-396D2B3CF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B34F11-37E1-76D0-BB02-12ED6DCECA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87490C-B57E-2294-8DFC-96DCD3CC0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 00%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▲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(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상승은 빨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,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하락은 파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)</a:t>
            </a:r>
            <a:endParaRPr lang="en-US" altLang="ko-KR" sz="12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A6254-4694-4154-A25D-6AFE17D044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96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D3756-1D8B-2CA8-A440-0402B67F7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51D773-5D3D-310E-4778-645FD1D4A2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64B8F5-1D68-81A7-6587-13ADE9FC01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차트 방문인구 단위 </a:t>
            </a:r>
            <a:r>
              <a:rPr lang="en-US" altLang="ko-KR" dirty="0"/>
              <a:t>: </a:t>
            </a:r>
            <a:r>
              <a:rPr lang="ko-KR" altLang="en-US" dirty="0"/>
              <a:t>만명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최대증가 </a:t>
            </a:r>
            <a:r>
              <a:rPr lang="en-US" altLang="ko-KR" dirty="0"/>
              <a:t>: </a:t>
            </a:r>
            <a:r>
              <a:rPr lang="ko-KR" altLang="en-US" dirty="0" err="1"/>
              <a:t>전년대비증감률</a:t>
            </a:r>
            <a:r>
              <a:rPr lang="en-US" altLang="ko-KR" dirty="0"/>
              <a:t>(%)</a:t>
            </a:r>
          </a:p>
          <a:p>
            <a:r>
              <a:rPr lang="ko-KR" altLang="en-US" dirty="0"/>
              <a:t>최대감소 </a:t>
            </a:r>
            <a:r>
              <a:rPr lang="en-US" altLang="ko-KR" dirty="0"/>
              <a:t>: </a:t>
            </a:r>
            <a:r>
              <a:rPr lang="ko-KR" altLang="en-US" dirty="0"/>
              <a:t>전년대비감소율</a:t>
            </a:r>
            <a:r>
              <a:rPr lang="en-US" altLang="ko-KR" dirty="0"/>
              <a:t>(%)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66385-B87F-23F2-E3E7-218522A7EE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63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CC3C6-0EC7-A492-10CA-6ED64DE0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6CAC0B-9791-2192-2FE7-8A7C8FC60B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C0F088-C9FF-027A-D829-1966EF07F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일평균 </a:t>
            </a:r>
            <a:r>
              <a:rPr lang="ko-KR" altLang="en-US" dirty="0" err="1"/>
              <a:t>방문인구수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비중 계산 필요 없음</a:t>
            </a:r>
            <a:endParaRPr lang="en-US" altLang="ko-KR" dirty="0"/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559FC-497D-47ED-4D98-1E22DF3D5D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9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CA460-846B-71A9-1D69-13A89AC8E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49C47E-8E8E-B9C3-B98D-7004E03835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7CA441-68D0-647B-1362-80080EDE3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피크타임 계산 </a:t>
            </a:r>
            <a:r>
              <a:rPr lang="en-US" altLang="ko-KR" dirty="0"/>
              <a:t>-&gt; </a:t>
            </a:r>
            <a:r>
              <a:rPr lang="ko-KR" altLang="en-US" dirty="0"/>
              <a:t>각 일자별 피크타임 구하고 피크타임으로 가장 많이 꼽힌 시간</a:t>
            </a:r>
            <a:endParaRPr lang="en-US" altLang="ko-KR" dirty="0"/>
          </a:p>
          <a:p>
            <a:r>
              <a:rPr lang="ko-KR" altLang="en-US" dirty="0"/>
              <a:t>전체 비중에서 해당하는 비율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/>
              <a:t>만명 단위</a:t>
            </a:r>
            <a:endParaRPr lang="en-US" altLang="ko-KR" dirty="0"/>
          </a:p>
          <a:p>
            <a:r>
              <a:rPr lang="ko-KR" altLang="en-US" dirty="0"/>
              <a:t>차트 </a:t>
            </a:r>
            <a:r>
              <a:rPr lang="en-US" altLang="ko-KR" dirty="0"/>
              <a:t>: </a:t>
            </a:r>
            <a:r>
              <a:rPr lang="ko-KR" altLang="en-US" dirty="0"/>
              <a:t>각 시간대별 평균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54FDF-6D92-54BF-B8E5-09CB340BDA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07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08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7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52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9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676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67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066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799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24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316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023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620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4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4.xml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8.xml"/><Relationship Id="rId3" Type="http://schemas.openxmlformats.org/officeDocument/2006/relationships/image" Target="../media/image4.png"/><Relationship Id="rId7" Type="http://schemas.openxmlformats.org/officeDocument/2006/relationships/chart" Target="../charts/chart1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6.xml"/><Relationship Id="rId5" Type="http://schemas.openxmlformats.org/officeDocument/2006/relationships/chart" Target="../charts/chart15.xml"/><Relationship Id="rId4" Type="http://schemas.openxmlformats.org/officeDocument/2006/relationships/image" Target="../media/image17.png"/><Relationship Id="rId9" Type="http://schemas.openxmlformats.org/officeDocument/2006/relationships/chart" Target="../charts/char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3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4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5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image" Target="../media/image4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10" Type="http://schemas.openxmlformats.org/officeDocument/2006/relationships/chart" Target="../charts/chart8.xml"/><Relationship Id="rId4" Type="http://schemas.openxmlformats.org/officeDocument/2006/relationships/image" Target="../media/image11.png"/><Relationship Id="rId9" Type="http://schemas.openxmlformats.org/officeDocument/2006/relationships/chart" Target="../charts/char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chart" Target="../charts/char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0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Text 2"/>
          <p:cNvSpPr txBox="1"/>
          <p:nvPr/>
        </p:nvSpPr>
        <p:spPr>
          <a:xfrm>
            <a:off x="476709" y="332131"/>
            <a:ext cx="585856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7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관심지역</a:t>
            </a:r>
            <a:endParaRPr lang="en-US" sz="7200" dirty="0"/>
          </a:p>
        </p:txBody>
      </p:sp>
      <p:sp>
        <p:nvSpPr>
          <p:cNvPr id="6" name="Text 3"/>
          <p:cNvSpPr txBox="1"/>
          <p:nvPr/>
        </p:nvSpPr>
        <p:spPr>
          <a:xfrm>
            <a:off x="476707" y="1155091"/>
            <a:ext cx="5039259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7200" dirty="0"/>
          </a:p>
        </p:txBody>
      </p:sp>
      <p:sp>
        <p:nvSpPr>
          <p:cNvPr id="15" name="Shape 11"/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541FC-C571-DB9B-41ED-F3A1CA0E8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B01844C-E069-A42A-FF0F-34DF24385A9D}"/>
              </a:ext>
            </a:extLst>
          </p:cNvPr>
          <p:cNvSpPr/>
          <p:nvPr/>
        </p:nvSpPr>
        <p:spPr>
          <a:xfrm>
            <a:off x="6302477" y="1215241"/>
            <a:ext cx="5389483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50F95CB-87D5-74E1-17E6-C088B25DFC37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5C7A883-FA22-BD2E-C817-6379A91C2D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05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E021511-7F75-F53A-424B-66AD67A57E6A}"/>
              </a:ext>
            </a:extLst>
          </p:cNvPr>
          <p:cNvSpPr/>
          <p:nvPr/>
        </p:nvSpPr>
        <p:spPr>
          <a:xfrm>
            <a:off x="7285979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F18FB0A-8A12-5519-E505-C614F18789DE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C8FF36E4-FB6F-D8C2-C312-ECC0D38D54CE}"/>
              </a:ext>
            </a:extLst>
          </p:cNvPr>
          <p:cNvSpPr/>
          <p:nvPr/>
        </p:nvSpPr>
        <p:spPr>
          <a:xfrm>
            <a:off x="260199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9397AABB-96EA-DF37-6D5D-3719B85871DA}"/>
              </a:ext>
            </a:extLst>
          </p:cNvPr>
          <p:cNvSpPr txBox="1"/>
          <p:nvPr/>
        </p:nvSpPr>
        <p:spPr>
          <a:xfrm>
            <a:off x="750699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41" name="Text 10">
            <a:extLst>
              <a:ext uri="{FF2B5EF4-FFF2-40B4-BE49-F238E27FC236}">
                <a16:creationId xmlns:a16="http://schemas.microsoft.com/office/drawing/2014/main" id="{BF42E8B3-A79B-4CBA-36D1-CB74F33A3D04}"/>
              </a:ext>
            </a:extLst>
          </p:cNvPr>
          <p:cNvSpPr txBox="1"/>
          <p:nvPr/>
        </p:nvSpPr>
        <p:spPr>
          <a:xfrm>
            <a:off x="287604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{{SL10_2}}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42" name="Text 11">
            <a:extLst>
              <a:ext uri="{FF2B5EF4-FFF2-40B4-BE49-F238E27FC236}">
                <a16:creationId xmlns:a16="http://schemas.microsoft.com/office/drawing/2014/main" id="{98635218-890C-424E-B683-9DD6D2D523E9}"/>
              </a:ext>
            </a:extLst>
          </p:cNvPr>
          <p:cNvSpPr txBox="1"/>
          <p:nvPr/>
        </p:nvSpPr>
        <p:spPr>
          <a:xfrm>
            <a:off x="260201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{{SL10_3}}</a:t>
            </a:r>
            <a:endParaRPr lang="en-US" sz="1000" dirty="0"/>
          </a:p>
        </p:txBody>
      </p:sp>
      <p:sp>
        <p:nvSpPr>
          <p:cNvPr id="51" name="Shape 12">
            <a:extLst>
              <a:ext uri="{FF2B5EF4-FFF2-40B4-BE49-F238E27FC236}">
                <a16:creationId xmlns:a16="http://schemas.microsoft.com/office/drawing/2014/main" id="{76364CB6-0A68-FEAC-F63B-F2D3BB083AC5}"/>
              </a:ext>
            </a:extLst>
          </p:cNvPr>
          <p:cNvSpPr/>
          <p:nvPr/>
        </p:nvSpPr>
        <p:spPr>
          <a:xfrm>
            <a:off x="241884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7" name="Text 8">
            <a:extLst>
              <a:ext uri="{FF2B5EF4-FFF2-40B4-BE49-F238E27FC236}">
                <a16:creationId xmlns:a16="http://schemas.microsoft.com/office/drawing/2014/main" id="{43EF36CB-17FE-7E21-F4AD-381995B76113}"/>
              </a:ext>
            </a:extLst>
          </p:cNvPr>
          <p:cNvSpPr txBox="1"/>
          <p:nvPr/>
        </p:nvSpPr>
        <p:spPr>
          <a:xfrm>
            <a:off x="1270617" y="2439831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{{SL10_1}}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에서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9">
            <a:extLst>
              <a:ext uri="{FF2B5EF4-FFF2-40B4-BE49-F238E27FC236}">
                <a16:creationId xmlns:a16="http://schemas.microsoft.com/office/drawing/2014/main" id="{C137F841-B334-21F7-FDC9-437B266247DD}"/>
              </a:ext>
            </a:extLst>
          </p:cNvPr>
          <p:cNvSpPr txBox="1"/>
          <p:nvPr/>
        </p:nvSpPr>
        <p:spPr>
          <a:xfrm>
            <a:off x="712500" y="3244077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000245-3586-6A4E-FBC7-1BD430A2656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7314862" y="-18215"/>
            <a:ext cx="56533" cy="16222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17EE7C4-1FFD-BA57-9078-3348B182875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sp>
        <p:nvSpPr>
          <p:cNvPr id="19" name="Shape 7">
            <a:extLst>
              <a:ext uri="{FF2B5EF4-FFF2-40B4-BE49-F238E27FC236}">
                <a16:creationId xmlns:a16="http://schemas.microsoft.com/office/drawing/2014/main" id="{D262294B-AEA3-9289-9BBC-F22080F721DB}"/>
              </a:ext>
            </a:extLst>
          </p:cNvPr>
          <p:cNvSpPr/>
          <p:nvPr/>
        </p:nvSpPr>
        <p:spPr>
          <a:xfrm>
            <a:off x="4282476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0" name="Text 8">
            <a:extLst>
              <a:ext uri="{FF2B5EF4-FFF2-40B4-BE49-F238E27FC236}">
                <a16:creationId xmlns:a16="http://schemas.microsoft.com/office/drawing/2014/main" id="{5E892EAF-F7C3-7C4A-836B-C5FD70082CD0}"/>
              </a:ext>
            </a:extLst>
          </p:cNvPr>
          <p:cNvSpPr txBox="1"/>
          <p:nvPr/>
        </p:nvSpPr>
        <p:spPr>
          <a:xfrm>
            <a:off x="4772976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1" name="Text 10">
            <a:extLst>
              <a:ext uri="{FF2B5EF4-FFF2-40B4-BE49-F238E27FC236}">
                <a16:creationId xmlns:a16="http://schemas.microsoft.com/office/drawing/2014/main" id="{737FABA1-5059-2D83-3EC2-F9F5042BA0C0}"/>
              </a:ext>
            </a:extLst>
          </p:cNvPr>
          <p:cNvSpPr txBox="1"/>
          <p:nvPr/>
        </p:nvSpPr>
        <p:spPr>
          <a:xfrm>
            <a:off x="4309881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{{SL10_6}}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2" name="Text 11">
            <a:extLst>
              <a:ext uri="{FF2B5EF4-FFF2-40B4-BE49-F238E27FC236}">
                <a16:creationId xmlns:a16="http://schemas.microsoft.com/office/drawing/2014/main" id="{D8967ADC-3D0A-55ED-F44B-3D1D9287F465}"/>
              </a:ext>
            </a:extLst>
          </p:cNvPr>
          <p:cNvSpPr txBox="1"/>
          <p:nvPr/>
        </p:nvSpPr>
        <p:spPr>
          <a:xfrm>
            <a:off x="4282477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{{SL10_7}}</a:t>
            </a:r>
            <a:endParaRPr lang="en-US" altLang="ko-KR" sz="1000" dirty="0"/>
          </a:p>
        </p:txBody>
      </p:sp>
      <p:sp>
        <p:nvSpPr>
          <p:cNvPr id="23" name="Shape 12">
            <a:extLst>
              <a:ext uri="{FF2B5EF4-FFF2-40B4-BE49-F238E27FC236}">
                <a16:creationId xmlns:a16="http://schemas.microsoft.com/office/drawing/2014/main" id="{9AFD9D58-3694-7D1E-3DF2-CC7247FE3283}"/>
              </a:ext>
            </a:extLst>
          </p:cNvPr>
          <p:cNvSpPr/>
          <p:nvPr/>
        </p:nvSpPr>
        <p:spPr>
          <a:xfrm>
            <a:off x="4264161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5" name="Shape 7">
            <a:extLst>
              <a:ext uri="{FF2B5EF4-FFF2-40B4-BE49-F238E27FC236}">
                <a16:creationId xmlns:a16="http://schemas.microsoft.com/office/drawing/2014/main" id="{CC732994-0423-7D4F-B9ED-71979E2ABBD7}"/>
              </a:ext>
            </a:extLst>
          </p:cNvPr>
          <p:cNvSpPr/>
          <p:nvPr/>
        </p:nvSpPr>
        <p:spPr>
          <a:xfrm>
            <a:off x="2273910" y="4757348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6" name="Text 8">
            <a:extLst>
              <a:ext uri="{FF2B5EF4-FFF2-40B4-BE49-F238E27FC236}">
                <a16:creationId xmlns:a16="http://schemas.microsoft.com/office/drawing/2014/main" id="{33DAB01E-91CC-C17A-6253-A0575FB5C22B}"/>
              </a:ext>
            </a:extLst>
          </p:cNvPr>
          <p:cNvSpPr txBox="1"/>
          <p:nvPr/>
        </p:nvSpPr>
        <p:spPr>
          <a:xfrm>
            <a:off x="2648519" y="4905191"/>
            <a:ext cx="1098632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E54FDD0C-9D99-0210-5BAF-67EC2031C6FE}"/>
              </a:ext>
            </a:extLst>
          </p:cNvPr>
          <p:cNvSpPr txBox="1"/>
          <p:nvPr/>
        </p:nvSpPr>
        <p:spPr>
          <a:xfrm>
            <a:off x="2273911" y="5191888"/>
            <a:ext cx="1847850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{{SL10_4}}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8" name="Text 11">
            <a:extLst>
              <a:ext uri="{FF2B5EF4-FFF2-40B4-BE49-F238E27FC236}">
                <a16:creationId xmlns:a16="http://schemas.microsoft.com/office/drawing/2014/main" id="{05CA4011-F595-6DCB-4C92-EF5DE0DCBA2A}"/>
              </a:ext>
            </a:extLst>
          </p:cNvPr>
          <p:cNvSpPr txBox="1"/>
          <p:nvPr/>
        </p:nvSpPr>
        <p:spPr>
          <a:xfrm>
            <a:off x="2273909" y="5596547"/>
            <a:ext cx="1847851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{{SL10_5}}</a:t>
            </a:r>
            <a:endParaRPr lang="en-US" altLang="ko-KR" sz="1000" dirty="0"/>
          </a:p>
        </p:txBody>
      </p:sp>
      <p:sp>
        <p:nvSpPr>
          <p:cNvPr id="29" name="Shape 12">
            <a:extLst>
              <a:ext uri="{FF2B5EF4-FFF2-40B4-BE49-F238E27FC236}">
                <a16:creationId xmlns:a16="http://schemas.microsoft.com/office/drawing/2014/main" id="{C825979E-B3D0-2908-D646-74C08F76B662}"/>
              </a:ext>
            </a:extLst>
          </p:cNvPr>
          <p:cNvSpPr/>
          <p:nvPr/>
        </p:nvSpPr>
        <p:spPr>
          <a:xfrm>
            <a:off x="2255595" y="4757348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2" name="SL10_chart">
            <a:extLst>
              <a:ext uri="{FF2B5EF4-FFF2-40B4-BE49-F238E27FC236}">
                <a16:creationId xmlns:a16="http://schemas.microsoft.com/office/drawing/2014/main" id="{2A1E31A1-63AB-045B-F7D2-08D53C026E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2214154"/>
              </p:ext>
            </p:extLst>
          </p:nvPr>
        </p:nvGraphicFramePr>
        <p:xfrm>
          <a:off x="6402836" y="1354655"/>
          <a:ext cx="5177024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57898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F8352-67D7-C2E7-6184-2CD0F6F2B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A75C979-80E3-E0BC-3121-BC064F5EC13B}"/>
              </a:ext>
            </a:extLst>
          </p:cNvPr>
          <p:cNvSpPr/>
          <p:nvPr/>
        </p:nvSpPr>
        <p:spPr>
          <a:xfrm>
            <a:off x="2919110" y="4562694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06DA195-B057-B37E-539E-69C7B2AA6F7D}"/>
              </a:ext>
            </a:extLst>
          </p:cNvPr>
          <p:cNvSpPr/>
          <p:nvPr/>
        </p:nvSpPr>
        <p:spPr>
          <a:xfrm>
            <a:off x="461967" y="4555679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9A50494-5D76-F510-29B9-873342025494}"/>
              </a:ext>
            </a:extLst>
          </p:cNvPr>
          <p:cNvSpPr/>
          <p:nvPr/>
        </p:nvSpPr>
        <p:spPr>
          <a:xfrm>
            <a:off x="5526365" y="12152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632F3A-4003-FB75-E605-C698B82B86D0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 누가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0CD42F2-FA7D-8C2F-BA74-C1519E5359B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560023C-3897-DB94-C227-F1D6B10A0392}"/>
              </a:ext>
            </a:extLst>
          </p:cNvPr>
          <p:cNvSpPr/>
          <p:nvPr/>
        </p:nvSpPr>
        <p:spPr>
          <a:xfrm>
            <a:off x="6503703" y="15226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B9F3357-61D9-60EA-B10D-0D4A9D3CCA9B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 8">
            <a:extLst>
              <a:ext uri="{FF2B5EF4-FFF2-40B4-BE49-F238E27FC236}">
                <a16:creationId xmlns:a16="http://schemas.microsoft.com/office/drawing/2014/main" id="{91331252-ED4F-BBD2-C3C8-AA117E87CC53}"/>
              </a:ext>
            </a:extLst>
          </p:cNvPr>
          <p:cNvSpPr txBox="1"/>
          <p:nvPr/>
        </p:nvSpPr>
        <p:spPr>
          <a:xfrm>
            <a:off x="909023" y="219050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{{SL11_1}}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Text 9">
            <a:extLst>
              <a:ext uri="{FF2B5EF4-FFF2-40B4-BE49-F238E27FC236}">
                <a16:creationId xmlns:a16="http://schemas.microsoft.com/office/drawing/2014/main" id="{3E0EE939-FE49-5AB2-E493-24D272D52823}"/>
              </a:ext>
            </a:extLst>
          </p:cNvPr>
          <p:cNvSpPr txBox="1"/>
          <p:nvPr/>
        </p:nvSpPr>
        <p:spPr>
          <a:xfrm>
            <a:off x="350906" y="299475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{{SL11_2}}%</a:t>
            </a:r>
            <a:r>
              <a:rPr lang="en-US" altLang="ko-KR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더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18" name="Shape 7">
            <a:extLst>
              <a:ext uri="{FF2B5EF4-FFF2-40B4-BE49-F238E27FC236}">
                <a16:creationId xmlns:a16="http://schemas.microsoft.com/office/drawing/2014/main" id="{EFD364F1-9001-7217-D6E7-74732167B6EB}"/>
              </a:ext>
            </a:extLst>
          </p:cNvPr>
          <p:cNvSpPr/>
          <p:nvPr/>
        </p:nvSpPr>
        <p:spPr>
          <a:xfrm>
            <a:off x="500163" y="4555679"/>
            <a:ext cx="2251706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pic>
        <p:nvPicPr>
          <p:cNvPr id="19" name="Image 2" descr="preencoded.png">
            <a:extLst>
              <a:ext uri="{FF2B5EF4-FFF2-40B4-BE49-F238E27FC236}">
                <a16:creationId xmlns:a16="http://schemas.microsoft.com/office/drawing/2014/main" id="{E1858C54-16AE-5E68-435B-FEF67FEA76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2724" b="-2724"/>
          <a:stretch/>
        </p:blipFill>
        <p:spPr>
          <a:xfrm>
            <a:off x="671155" y="4766907"/>
            <a:ext cx="142647" cy="171907"/>
          </a:xfrm>
          <a:prstGeom prst="rect">
            <a:avLst/>
          </a:prstGeom>
        </p:spPr>
      </p:pic>
      <p:sp>
        <p:nvSpPr>
          <p:cNvPr id="20" name="Text 8">
            <a:extLst>
              <a:ext uri="{FF2B5EF4-FFF2-40B4-BE49-F238E27FC236}">
                <a16:creationId xmlns:a16="http://schemas.microsoft.com/office/drawing/2014/main" id="{B6ED6844-91A8-DEBA-3674-BFA9ECDBDC57}"/>
              </a:ext>
            </a:extLst>
          </p:cNvPr>
          <p:cNvSpPr txBox="1"/>
          <p:nvPr/>
        </p:nvSpPr>
        <p:spPr>
          <a:xfrm>
            <a:off x="842377" y="4736198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/>
          </a:p>
        </p:txBody>
      </p:sp>
      <p:sp>
        <p:nvSpPr>
          <p:cNvPr id="21" name="Text 9">
            <a:extLst>
              <a:ext uri="{FF2B5EF4-FFF2-40B4-BE49-F238E27FC236}">
                <a16:creationId xmlns:a16="http://schemas.microsoft.com/office/drawing/2014/main" id="{FB7CA4F3-9B17-1660-71D9-62B23B87F705}"/>
              </a:ext>
            </a:extLst>
          </p:cNvPr>
          <p:cNvSpPr txBox="1"/>
          <p:nvPr/>
        </p:nvSpPr>
        <p:spPr>
          <a:xfrm>
            <a:off x="671156" y="5074145"/>
            <a:ext cx="2336292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{{SL11_3}}명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17BB1C18-DE42-9BB0-A3BE-9B37505A8241}"/>
              </a:ext>
            </a:extLst>
          </p:cNvPr>
          <p:cNvSpPr txBox="1"/>
          <p:nvPr/>
        </p:nvSpPr>
        <p:spPr>
          <a:xfrm>
            <a:off x="671154" y="5437163"/>
            <a:ext cx="2332635" cy="4096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{{SL11_4}}</a:t>
            </a:r>
            <a:endParaRPr lang="en-US" sz="1000" b="1" dirty="0">
              <a:solidFill>
                <a:srgbClr val="E74C3C"/>
              </a:solidFill>
            </a:endParaRPr>
          </a:p>
        </p:txBody>
      </p:sp>
      <p:sp>
        <p:nvSpPr>
          <p:cNvPr id="23" name="Shape 11">
            <a:extLst>
              <a:ext uri="{FF2B5EF4-FFF2-40B4-BE49-F238E27FC236}">
                <a16:creationId xmlns:a16="http://schemas.microsoft.com/office/drawing/2014/main" id="{6788E9CE-2EF2-0084-AA89-DD63EE67748B}"/>
              </a:ext>
            </a:extLst>
          </p:cNvPr>
          <p:cNvSpPr/>
          <p:nvPr/>
        </p:nvSpPr>
        <p:spPr>
          <a:xfrm>
            <a:off x="2955168" y="4562694"/>
            <a:ext cx="2242954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>
            <a:extLst>
              <a:ext uri="{FF2B5EF4-FFF2-40B4-BE49-F238E27FC236}">
                <a16:creationId xmlns:a16="http://schemas.microsoft.com/office/drawing/2014/main" id="{2ECA95D1-44EB-063E-566A-BD8A0990E97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27076" y="4773922"/>
            <a:ext cx="171907" cy="171907"/>
          </a:xfrm>
          <a:prstGeom prst="rect">
            <a:avLst/>
          </a:prstGeom>
        </p:spPr>
      </p:pic>
      <p:sp>
        <p:nvSpPr>
          <p:cNvPr id="25" name="Text 12">
            <a:extLst>
              <a:ext uri="{FF2B5EF4-FFF2-40B4-BE49-F238E27FC236}">
                <a16:creationId xmlns:a16="http://schemas.microsoft.com/office/drawing/2014/main" id="{335D2F84-05FD-EAA9-6067-B6C42267AC2A}"/>
              </a:ext>
            </a:extLst>
          </p:cNvPr>
          <p:cNvSpPr txBox="1"/>
          <p:nvPr/>
        </p:nvSpPr>
        <p:spPr>
          <a:xfrm>
            <a:off x="3326644" y="4733687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/>
          </a:p>
        </p:txBody>
      </p:sp>
      <p:sp>
        <p:nvSpPr>
          <p:cNvPr id="26" name="Text 13">
            <a:extLst>
              <a:ext uri="{FF2B5EF4-FFF2-40B4-BE49-F238E27FC236}">
                <a16:creationId xmlns:a16="http://schemas.microsoft.com/office/drawing/2014/main" id="{67927C40-8AF8-BF44-C0F5-E26DE272AA4F}"/>
              </a:ext>
            </a:extLst>
          </p:cNvPr>
          <p:cNvSpPr txBox="1"/>
          <p:nvPr/>
        </p:nvSpPr>
        <p:spPr>
          <a:xfrm>
            <a:off x="3127076" y="5081160"/>
            <a:ext cx="2307031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{{SL11_5}}명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7" name="Text 14">
            <a:extLst>
              <a:ext uri="{FF2B5EF4-FFF2-40B4-BE49-F238E27FC236}">
                <a16:creationId xmlns:a16="http://schemas.microsoft.com/office/drawing/2014/main" id="{8572019A-FF01-E46D-15DC-74DC696F163D}"/>
              </a:ext>
            </a:extLst>
          </p:cNvPr>
          <p:cNvSpPr txBox="1"/>
          <p:nvPr/>
        </p:nvSpPr>
        <p:spPr>
          <a:xfrm>
            <a:off x="3127076" y="5342831"/>
            <a:ext cx="2199132" cy="6199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</a:t>
            </a:r>
            <a:r>
              <a:rPr lang="ko-KR" altLang="en-US" sz="10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</a:t>
            </a:r>
            <a:r>
              <a:rPr lang="en-US" sz="10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 </a:t>
            </a:r>
            <a:r>
              <a:rPr lang="en-US" sz="10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{{SL11_6}}</a:t>
            </a:r>
            <a:endParaRPr lang="en-US" sz="1000" b="1" dirty="0">
              <a:solidFill>
                <a:srgbClr val="0070C0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416422E-A97A-69D9-B288-2C05E68251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32586" y="-28987"/>
            <a:ext cx="56533" cy="162224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37B0A94-B10E-B23C-A5B7-E45D73B41EC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graphicFrame>
        <p:nvGraphicFramePr>
          <p:cNvPr id="28" name="SL11_chart">
            <a:extLst>
              <a:ext uri="{FF2B5EF4-FFF2-40B4-BE49-F238E27FC236}">
                <a16:creationId xmlns:a16="http://schemas.microsoft.com/office/drawing/2014/main" id="{02F5BD7C-58D9-5F2F-7B88-22F8C75AEF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9795708"/>
              </p:ext>
            </p:extLst>
          </p:nvPr>
        </p:nvGraphicFramePr>
        <p:xfrm>
          <a:off x="5620026" y="1354655"/>
          <a:ext cx="6037891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976290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C6720-EBE2-E77C-355B-C1D57B883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31">
            <a:extLst>
              <a:ext uri="{FF2B5EF4-FFF2-40B4-BE49-F238E27FC236}">
                <a16:creationId xmlns:a16="http://schemas.microsoft.com/office/drawing/2014/main" id="{6B773B15-ABD3-CBF0-3E7F-87050A4538C3}"/>
              </a:ext>
            </a:extLst>
          </p:cNvPr>
          <p:cNvSpPr/>
          <p:nvPr/>
        </p:nvSpPr>
        <p:spPr>
          <a:xfrm>
            <a:off x="6672201" y="1474718"/>
            <a:ext cx="158575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77D8B75D-2A34-E53D-D5B5-DF953EF842FF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DE365420-95A8-0AF0-CB1F-32D6A14E32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60C76A6-18B5-199D-DACF-EB77330B9C55}"/>
              </a:ext>
            </a:extLst>
          </p:cNvPr>
          <p:cNvSpPr txBox="1"/>
          <p:nvPr/>
        </p:nvSpPr>
        <p:spPr>
          <a:xfrm>
            <a:off x="895199" y="465213"/>
            <a:ext cx="2130552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2100" b="1" dirty="0" err="1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행사명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2" name="Shape 3">
            <a:extLst>
              <a:ext uri="{FF2B5EF4-FFF2-40B4-BE49-F238E27FC236}">
                <a16:creationId xmlns:a16="http://schemas.microsoft.com/office/drawing/2014/main" id="{3D5F12CD-A4F1-294D-5066-EF12568B1AE0}"/>
              </a:ext>
            </a:extLst>
          </p:cNvPr>
          <p:cNvSpPr/>
          <p:nvPr/>
        </p:nvSpPr>
        <p:spPr>
          <a:xfrm>
            <a:off x="502321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B504ADBB-769C-3E9F-7E99-4512081A62EE}"/>
              </a:ext>
            </a:extLst>
          </p:cNvPr>
          <p:cNvSpPr txBox="1"/>
          <p:nvPr/>
        </p:nvSpPr>
        <p:spPr>
          <a:xfrm>
            <a:off x="797672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02</a:t>
            </a:r>
            <a:endParaRPr lang="en-US" sz="900" dirty="0"/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45A02A60-EAA0-48CF-A947-EE9148B82BB6}"/>
              </a:ext>
            </a:extLst>
          </p:cNvPr>
          <p:cNvSpPr txBox="1"/>
          <p:nvPr/>
        </p:nvSpPr>
        <p:spPr>
          <a:xfrm>
            <a:off x="491688" y="1558419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소비 분석</a:t>
            </a:r>
            <a:endParaRPr lang="en-US" sz="540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46979B82-ABC0-F8F1-E2A6-0F0AFF13BDFE}"/>
              </a:ext>
            </a:extLst>
          </p:cNvPr>
          <p:cNvSpPr txBox="1"/>
          <p:nvPr/>
        </p:nvSpPr>
        <p:spPr>
          <a:xfrm>
            <a:off x="492297" y="2220889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20" name="Shape 31">
            <a:extLst>
              <a:ext uri="{FF2B5EF4-FFF2-40B4-BE49-F238E27FC236}">
                <a16:creationId xmlns:a16="http://schemas.microsoft.com/office/drawing/2014/main" id="{FD6E769A-5AFC-EC84-D2F1-C0C49E019273}"/>
              </a:ext>
            </a:extLst>
          </p:cNvPr>
          <p:cNvSpPr/>
          <p:nvPr/>
        </p:nvSpPr>
        <p:spPr>
          <a:xfrm>
            <a:off x="4911954" y="1470890"/>
            <a:ext cx="169554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4" name="Shape 33">
            <a:extLst>
              <a:ext uri="{FF2B5EF4-FFF2-40B4-BE49-F238E27FC236}">
                <a16:creationId xmlns:a16="http://schemas.microsoft.com/office/drawing/2014/main" id="{3EC09972-830A-4E5B-98B8-15EAF9C31888}"/>
              </a:ext>
            </a:extLst>
          </p:cNvPr>
          <p:cNvSpPr/>
          <p:nvPr/>
        </p:nvSpPr>
        <p:spPr>
          <a:xfrm>
            <a:off x="8322666" y="147089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5" name="Text 34">
            <a:extLst>
              <a:ext uri="{FF2B5EF4-FFF2-40B4-BE49-F238E27FC236}">
                <a16:creationId xmlns:a16="http://schemas.microsoft.com/office/drawing/2014/main" id="{6B460425-5AB9-FBA1-A892-6D190EAC3F6F}"/>
              </a:ext>
            </a:extLst>
          </p:cNvPr>
          <p:cNvSpPr txBox="1"/>
          <p:nvPr/>
        </p:nvSpPr>
        <p:spPr>
          <a:xfrm>
            <a:off x="9459265" y="154769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7" name="Shape 35">
            <a:extLst>
              <a:ext uri="{FF2B5EF4-FFF2-40B4-BE49-F238E27FC236}">
                <a16:creationId xmlns:a16="http://schemas.microsoft.com/office/drawing/2014/main" id="{7CB78637-AE7C-74DC-5173-B39495F30993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0" name="Shape 37">
            <a:extLst>
              <a:ext uri="{FF2B5EF4-FFF2-40B4-BE49-F238E27FC236}">
                <a16:creationId xmlns:a16="http://schemas.microsoft.com/office/drawing/2014/main" id="{8384A60A-24AA-EEF4-FAA8-93FF7C879229}"/>
              </a:ext>
            </a:extLst>
          </p:cNvPr>
          <p:cNvSpPr/>
          <p:nvPr/>
        </p:nvSpPr>
        <p:spPr>
          <a:xfrm>
            <a:off x="4911954" y="3072619"/>
            <a:ext cx="670621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151" name="Image 1" descr="preencoded.png">
            <a:extLst>
              <a:ext uri="{FF2B5EF4-FFF2-40B4-BE49-F238E27FC236}">
                <a16:creationId xmlns:a16="http://schemas.microsoft.com/office/drawing/2014/main" id="{CC096A7C-24C5-51BA-9D1F-19D294D696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911" r="-1911"/>
          <a:stretch/>
        </p:blipFill>
        <p:spPr>
          <a:xfrm>
            <a:off x="615400" y="1239658"/>
            <a:ext cx="133502" cy="114300"/>
          </a:xfrm>
          <a:prstGeom prst="rect">
            <a:avLst/>
          </a:prstGeom>
        </p:spPr>
      </p:pic>
      <p:sp>
        <p:nvSpPr>
          <p:cNvPr id="3" name="Shape 7">
            <a:extLst>
              <a:ext uri="{FF2B5EF4-FFF2-40B4-BE49-F238E27FC236}">
                <a16:creationId xmlns:a16="http://schemas.microsoft.com/office/drawing/2014/main" id="{10C869EC-126A-90A7-9F3D-7DA8DB601B70}"/>
              </a:ext>
            </a:extLst>
          </p:cNvPr>
          <p:cNvSpPr/>
          <p:nvPr/>
        </p:nvSpPr>
        <p:spPr>
          <a:xfrm>
            <a:off x="517596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8">
            <a:extLst>
              <a:ext uri="{FF2B5EF4-FFF2-40B4-BE49-F238E27FC236}">
                <a16:creationId xmlns:a16="http://schemas.microsoft.com/office/drawing/2014/main" id="{AF335CBC-8634-4C04-4D37-BF39B6066DEE}"/>
              </a:ext>
            </a:extLst>
          </p:cNvPr>
          <p:cNvSpPr txBox="1"/>
          <p:nvPr/>
        </p:nvSpPr>
        <p:spPr>
          <a:xfrm>
            <a:off x="639304" y="3298383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 소비건수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7" name="Text 9">
            <a:extLst>
              <a:ext uri="{FF2B5EF4-FFF2-40B4-BE49-F238E27FC236}">
                <a16:creationId xmlns:a16="http://schemas.microsoft.com/office/drawing/2014/main" id="{A7E205C6-1040-7591-3661-8F700C35EA80}"/>
              </a:ext>
            </a:extLst>
          </p:cNvPr>
          <p:cNvSpPr txBox="1"/>
          <p:nvPr/>
        </p:nvSpPr>
        <p:spPr>
          <a:xfrm>
            <a:off x="621113" y="3542856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{{SL12_p_1}}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({{SL12_p_2}}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건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)</a:t>
            </a:r>
            <a:r>
              <a:rPr lang="en-US" altLang="ko-KR" sz="1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A822F8D3-2356-423D-155F-35D5EA9522F7}"/>
              </a:ext>
            </a:extLst>
          </p:cNvPr>
          <p:cNvSpPr txBox="1"/>
          <p:nvPr/>
        </p:nvSpPr>
        <p:spPr>
          <a:xfrm>
            <a:off x="631897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{{SL12_p_3}}</a:t>
            </a:r>
            <a:endParaRPr lang="en-US" sz="800" b="1" dirty="0">
              <a:solidFill>
                <a:srgbClr val="51545A"/>
              </a:solidFill>
            </a:endParaRPr>
          </a:p>
        </p:txBody>
      </p:sp>
      <p:sp>
        <p:nvSpPr>
          <p:cNvPr id="13" name="Shape 7">
            <a:extLst>
              <a:ext uri="{FF2B5EF4-FFF2-40B4-BE49-F238E27FC236}">
                <a16:creationId xmlns:a16="http://schemas.microsoft.com/office/drawing/2014/main" id="{413D3066-24FB-2198-6D73-267990AA2C6D}"/>
              </a:ext>
            </a:extLst>
          </p:cNvPr>
          <p:cNvSpPr/>
          <p:nvPr/>
        </p:nvSpPr>
        <p:spPr>
          <a:xfrm>
            <a:off x="2613980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12745569-278F-09C8-5900-8DB8A621E5ED}"/>
              </a:ext>
            </a:extLst>
          </p:cNvPr>
          <p:cNvSpPr txBox="1"/>
          <p:nvPr/>
        </p:nvSpPr>
        <p:spPr>
          <a:xfrm>
            <a:off x="2735689" y="3298383"/>
            <a:ext cx="1374849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5" name="Text 9">
            <a:extLst>
              <a:ext uri="{FF2B5EF4-FFF2-40B4-BE49-F238E27FC236}">
                <a16:creationId xmlns:a16="http://schemas.microsoft.com/office/drawing/2014/main" id="{A1362983-D903-C117-8BA7-9F45D4592A94}"/>
              </a:ext>
            </a:extLst>
          </p:cNvPr>
          <p:cNvSpPr txBox="1"/>
          <p:nvPr/>
        </p:nvSpPr>
        <p:spPr>
          <a:xfrm>
            <a:off x="2717496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{{SL12_p_4}}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6" name="Text 10">
            <a:extLst>
              <a:ext uri="{FF2B5EF4-FFF2-40B4-BE49-F238E27FC236}">
                <a16:creationId xmlns:a16="http://schemas.microsoft.com/office/drawing/2014/main" id="{A4EEE91A-5F40-F014-89AB-EE0619760E94}"/>
              </a:ext>
            </a:extLst>
          </p:cNvPr>
          <p:cNvSpPr txBox="1"/>
          <p:nvPr/>
        </p:nvSpPr>
        <p:spPr>
          <a:xfrm>
            <a:off x="2717496" y="3916968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{{SL12_p_5}}</a:t>
            </a:r>
          </a:p>
        </p:txBody>
      </p:sp>
      <p:sp>
        <p:nvSpPr>
          <p:cNvPr id="17" name="Shape 7">
            <a:extLst>
              <a:ext uri="{FF2B5EF4-FFF2-40B4-BE49-F238E27FC236}">
                <a16:creationId xmlns:a16="http://schemas.microsoft.com/office/drawing/2014/main" id="{46886FF3-BEF7-7D14-3B46-30488C1E52E5}"/>
              </a:ext>
            </a:extLst>
          </p:cNvPr>
          <p:cNvSpPr/>
          <p:nvPr/>
        </p:nvSpPr>
        <p:spPr>
          <a:xfrm>
            <a:off x="517595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2703FA23-920B-C40C-B927-76E940E61264}"/>
              </a:ext>
            </a:extLst>
          </p:cNvPr>
          <p:cNvSpPr txBox="1"/>
          <p:nvPr/>
        </p:nvSpPr>
        <p:spPr>
          <a:xfrm>
            <a:off x="639304" y="4446105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집단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9" name="Text 9">
            <a:extLst>
              <a:ext uri="{FF2B5EF4-FFF2-40B4-BE49-F238E27FC236}">
                <a16:creationId xmlns:a16="http://schemas.microsoft.com/office/drawing/2014/main" id="{65211A54-2E5A-1384-2C83-26093CCA0F7A}"/>
              </a:ext>
            </a:extLst>
          </p:cNvPr>
          <p:cNvSpPr txBox="1"/>
          <p:nvPr/>
        </p:nvSpPr>
        <p:spPr>
          <a:xfrm>
            <a:off x="621112" y="4677690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{{SL12_p_6}}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F9C0A33A-C021-148C-87B4-275A8671FC77}"/>
              </a:ext>
            </a:extLst>
          </p:cNvPr>
          <p:cNvSpPr txBox="1"/>
          <p:nvPr/>
        </p:nvSpPr>
        <p:spPr>
          <a:xfrm>
            <a:off x="631895" y="5063994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{{SL12_p_7}}%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3" name="Shape 7">
            <a:extLst>
              <a:ext uri="{FF2B5EF4-FFF2-40B4-BE49-F238E27FC236}">
                <a16:creationId xmlns:a16="http://schemas.microsoft.com/office/drawing/2014/main" id="{E03241DD-238C-A608-73DA-7AD5448B2E31}"/>
              </a:ext>
            </a:extLst>
          </p:cNvPr>
          <p:cNvSpPr/>
          <p:nvPr/>
        </p:nvSpPr>
        <p:spPr>
          <a:xfrm>
            <a:off x="2613979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4" name="Text 8">
            <a:extLst>
              <a:ext uri="{FF2B5EF4-FFF2-40B4-BE49-F238E27FC236}">
                <a16:creationId xmlns:a16="http://schemas.microsoft.com/office/drawing/2014/main" id="{8A722421-9B23-F02E-81EA-5423A38AF2EF}"/>
              </a:ext>
            </a:extLst>
          </p:cNvPr>
          <p:cNvSpPr txBox="1"/>
          <p:nvPr/>
        </p:nvSpPr>
        <p:spPr>
          <a:xfrm>
            <a:off x="2717496" y="4446105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25" name="Text 9">
            <a:extLst>
              <a:ext uri="{FF2B5EF4-FFF2-40B4-BE49-F238E27FC236}">
                <a16:creationId xmlns:a16="http://schemas.microsoft.com/office/drawing/2014/main" id="{88847D91-451B-E68A-ACA1-5F285A4CE945}"/>
              </a:ext>
            </a:extLst>
          </p:cNvPr>
          <p:cNvSpPr txBox="1"/>
          <p:nvPr/>
        </p:nvSpPr>
        <p:spPr>
          <a:xfrm>
            <a:off x="2717496" y="4677690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{{SL12_p_8}}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6" name="Text 10">
            <a:extLst>
              <a:ext uri="{FF2B5EF4-FFF2-40B4-BE49-F238E27FC236}">
                <a16:creationId xmlns:a16="http://schemas.microsoft.com/office/drawing/2014/main" id="{787C949F-94D8-3EA8-ED69-A9BB241C0441}"/>
              </a:ext>
            </a:extLst>
          </p:cNvPr>
          <p:cNvSpPr txBox="1"/>
          <p:nvPr/>
        </p:nvSpPr>
        <p:spPr>
          <a:xfrm>
            <a:off x="2717496" y="5063994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{{SL12_p_9}}%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A4488485-CEED-6659-D818-51DC17CFB9AB}"/>
              </a:ext>
            </a:extLst>
          </p:cNvPr>
          <p:cNvSpPr/>
          <p:nvPr/>
        </p:nvSpPr>
        <p:spPr>
          <a:xfrm>
            <a:off x="517596" y="5465934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A0B401FB-96C8-39A2-AAA5-3D26E4651D2D}"/>
              </a:ext>
            </a:extLst>
          </p:cNvPr>
          <p:cNvSpPr txBox="1"/>
          <p:nvPr/>
        </p:nvSpPr>
        <p:spPr>
          <a:xfrm>
            <a:off x="639305" y="5601880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매출일자</a:t>
            </a:r>
            <a:endParaRPr lang="en-US" altLang="ko-KR" sz="1000" b="1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9">
            <a:extLst>
              <a:ext uri="{FF2B5EF4-FFF2-40B4-BE49-F238E27FC236}">
                <a16:creationId xmlns:a16="http://schemas.microsoft.com/office/drawing/2014/main" id="{E498D28C-32F9-A3D2-7F8E-216DE0FB2EFB}"/>
              </a:ext>
            </a:extLst>
          </p:cNvPr>
          <p:cNvSpPr txBox="1"/>
          <p:nvPr/>
        </p:nvSpPr>
        <p:spPr>
          <a:xfrm>
            <a:off x="621113" y="5833465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{{SL12_p_10}}</a:t>
            </a:r>
            <a:endParaRPr lang="en-US" altLang="ko-KR" sz="1600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7608F6F2-0F1C-259C-C11A-266B30CE8ACA}"/>
              </a:ext>
            </a:extLst>
          </p:cNvPr>
          <p:cNvSpPr txBox="1"/>
          <p:nvPr/>
        </p:nvSpPr>
        <p:spPr>
          <a:xfrm>
            <a:off x="631896" y="6219769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{{SL12_p_11}}%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1" name="Shape 7">
            <a:extLst>
              <a:ext uri="{FF2B5EF4-FFF2-40B4-BE49-F238E27FC236}">
                <a16:creationId xmlns:a16="http://schemas.microsoft.com/office/drawing/2014/main" id="{C48067A9-35F9-DD7A-57D8-3D70F8F79EB1}"/>
              </a:ext>
            </a:extLst>
          </p:cNvPr>
          <p:cNvSpPr/>
          <p:nvPr/>
        </p:nvSpPr>
        <p:spPr>
          <a:xfrm>
            <a:off x="2613980" y="54754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DC4D0532-96F1-1726-DCBD-920EE04C7667}"/>
              </a:ext>
            </a:extLst>
          </p:cNvPr>
          <p:cNvSpPr txBox="1"/>
          <p:nvPr/>
        </p:nvSpPr>
        <p:spPr>
          <a:xfrm>
            <a:off x="2735689" y="5611405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</a:rPr>
              <a:t>최다 소비 유입지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240DD964-589A-2F7E-F455-C5A89D43F0E6}"/>
              </a:ext>
            </a:extLst>
          </p:cNvPr>
          <p:cNvSpPr txBox="1"/>
          <p:nvPr/>
        </p:nvSpPr>
        <p:spPr>
          <a:xfrm>
            <a:off x="2717497" y="5842990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{{SL12_p_12}}</a:t>
            </a:r>
            <a:endParaRPr lang="en-US" altLang="ko-KR" sz="1600" dirty="0"/>
          </a:p>
        </p:txBody>
      </p:sp>
      <p:sp>
        <p:nvSpPr>
          <p:cNvPr id="34" name="Text 10">
            <a:extLst>
              <a:ext uri="{FF2B5EF4-FFF2-40B4-BE49-F238E27FC236}">
                <a16:creationId xmlns:a16="http://schemas.microsoft.com/office/drawing/2014/main" id="{F57F31BD-8A38-E3E5-A50C-F4441F081FCC}"/>
              </a:ext>
            </a:extLst>
          </p:cNvPr>
          <p:cNvSpPr txBox="1"/>
          <p:nvPr/>
        </p:nvSpPr>
        <p:spPr>
          <a:xfrm>
            <a:off x="2728280" y="6229294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{{SL12_p_13}}%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graphicFrame>
        <p:nvGraphicFramePr>
          <p:cNvPr id="41" name="SL12_chart_1">
            <a:extLst>
              <a:ext uri="{FF2B5EF4-FFF2-40B4-BE49-F238E27FC236}">
                <a16:creationId xmlns:a16="http://schemas.microsoft.com/office/drawing/2014/main" id="{7336BEBE-8E74-87F6-F6ED-67A147E1EC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5308406"/>
              </p:ext>
            </p:extLst>
          </p:nvPr>
        </p:nvGraphicFramePr>
        <p:xfrm>
          <a:off x="4362559" y="1496935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4" name="SL12_chart_2">
            <a:extLst>
              <a:ext uri="{FF2B5EF4-FFF2-40B4-BE49-F238E27FC236}">
                <a16:creationId xmlns:a16="http://schemas.microsoft.com/office/drawing/2014/main" id="{A8FE7AAA-C213-0AF7-068E-DD85C15E3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646206"/>
              </p:ext>
            </p:extLst>
          </p:nvPr>
        </p:nvGraphicFramePr>
        <p:xfrm>
          <a:off x="8441977" y="1470890"/>
          <a:ext cx="2992232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5" name="SL12_chart_3">
            <a:extLst>
              <a:ext uri="{FF2B5EF4-FFF2-40B4-BE49-F238E27FC236}">
                <a16:creationId xmlns:a16="http://schemas.microsoft.com/office/drawing/2014/main" id="{B951E6F7-623C-145A-64D9-7A68A6847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8336845"/>
              </p:ext>
            </p:extLst>
          </p:nvPr>
        </p:nvGraphicFramePr>
        <p:xfrm>
          <a:off x="6061797" y="1491220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8" name="SL12_chart_4">
            <a:extLst>
              <a:ext uri="{FF2B5EF4-FFF2-40B4-BE49-F238E27FC236}">
                <a16:creationId xmlns:a16="http://schemas.microsoft.com/office/drawing/2014/main" id="{D25B9781-BC4C-7525-4429-8F23AD0B8D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8494266"/>
              </p:ext>
            </p:extLst>
          </p:nvPr>
        </p:nvGraphicFramePr>
        <p:xfrm>
          <a:off x="4970703" y="3072619"/>
          <a:ext cx="6571566" cy="1486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1" name="SL12_chart_5">
            <a:extLst>
              <a:ext uri="{FF2B5EF4-FFF2-40B4-BE49-F238E27FC236}">
                <a16:creationId xmlns:a16="http://schemas.microsoft.com/office/drawing/2014/main" id="{AB7CD23D-383C-9946-D565-F5DFAC9DB2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4093396"/>
              </p:ext>
            </p:extLst>
          </p:nvPr>
        </p:nvGraphicFramePr>
        <p:xfrm>
          <a:off x="4970703" y="4667265"/>
          <a:ext cx="6589662" cy="1809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786559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3AA7B-C0E7-71C2-9E0F-87C7782B5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7D2DD4D8-900A-D72E-61EC-1EBFE04CACA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어느 업종에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0C8567B1-76DC-3E42-7AE3-E57C068449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AD96A53-56D4-36AC-5F93-AA9CD872E2EB}"/>
              </a:ext>
            </a:extLst>
          </p:cNvPr>
          <p:cNvGrpSpPr/>
          <p:nvPr/>
        </p:nvGrpSpPr>
        <p:grpSpPr>
          <a:xfrm>
            <a:off x="823123" y="2064813"/>
            <a:ext cx="2741148" cy="1070688"/>
            <a:chOff x="2220059" y="2918765"/>
            <a:chExt cx="1884481" cy="1200607"/>
          </a:xfrm>
        </p:grpSpPr>
        <p:sp>
          <p:nvSpPr>
            <p:cNvPr id="26" name="Shape 7">
              <a:extLst>
                <a:ext uri="{FF2B5EF4-FFF2-40B4-BE49-F238E27FC236}">
                  <a16:creationId xmlns:a16="http://schemas.microsoft.com/office/drawing/2014/main" id="{E67445E6-9F6B-1D16-C2F1-ABE055453F36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Text 8">
              <a:extLst>
                <a:ext uri="{FF2B5EF4-FFF2-40B4-BE49-F238E27FC236}">
                  <a16:creationId xmlns:a16="http://schemas.microsoft.com/office/drawing/2014/main" id="{A451D3E3-9D16-763E-880C-9F217045D79B}"/>
                </a:ext>
              </a:extLst>
            </p:cNvPr>
            <p:cNvSpPr txBox="1"/>
            <p:nvPr/>
          </p:nvSpPr>
          <p:spPr>
            <a:xfrm>
              <a:off x="2604719" y="3049546"/>
              <a:ext cx="1164221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소비금액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28" name="Text 10">
              <a:extLst>
                <a:ext uri="{FF2B5EF4-FFF2-40B4-BE49-F238E27FC236}">
                  <a16:creationId xmlns:a16="http://schemas.microsoft.com/office/drawing/2014/main" id="{D7D85C0D-5644-092D-2F17-DA99E3C0ED78}"/>
                </a:ext>
              </a:extLst>
            </p:cNvPr>
            <p:cNvSpPr txBox="1"/>
            <p:nvPr/>
          </p:nvSpPr>
          <p:spPr>
            <a:xfrm>
              <a:off x="2220059" y="3349071"/>
              <a:ext cx="1884481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{{SL13_1}}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29" name="Text 11">
              <a:extLst>
                <a:ext uri="{FF2B5EF4-FFF2-40B4-BE49-F238E27FC236}">
                  <a16:creationId xmlns:a16="http://schemas.microsoft.com/office/drawing/2014/main" id="{A37CF6D0-8B46-0A84-FA42-B1121450FA47}"/>
                </a:ext>
              </a:extLst>
            </p:cNvPr>
            <p:cNvSpPr txBox="1"/>
            <p:nvPr/>
          </p:nvSpPr>
          <p:spPr>
            <a:xfrm>
              <a:off x="2238374" y="3835916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{{SL13_2}}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({{SL13_3}}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  <a:endParaRPr lang="en-US" sz="1000" b="1" dirty="0">
                <a:solidFill>
                  <a:srgbClr val="51545A"/>
                </a:solidFill>
              </a:endParaRPr>
            </a:p>
          </p:txBody>
        </p:sp>
      </p:grpSp>
      <p:sp>
        <p:nvSpPr>
          <p:cNvPr id="38" name="Shape 12">
            <a:extLst>
              <a:ext uri="{FF2B5EF4-FFF2-40B4-BE49-F238E27FC236}">
                <a16:creationId xmlns:a16="http://schemas.microsoft.com/office/drawing/2014/main" id="{837997E8-02B6-84C5-EC98-102DCBE30F4F}"/>
              </a:ext>
            </a:extLst>
          </p:cNvPr>
          <p:cNvSpPr/>
          <p:nvPr/>
        </p:nvSpPr>
        <p:spPr>
          <a:xfrm>
            <a:off x="831429" y="2072015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ABC0BF1-4E5A-F7A9-F0E5-A758E1B9786D}"/>
              </a:ext>
            </a:extLst>
          </p:cNvPr>
          <p:cNvGrpSpPr/>
          <p:nvPr/>
        </p:nvGrpSpPr>
        <p:grpSpPr>
          <a:xfrm>
            <a:off x="823123" y="3383930"/>
            <a:ext cx="2726224" cy="1070688"/>
            <a:chOff x="2216667" y="2918765"/>
            <a:chExt cx="1869558" cy="1200607"/>
          </a:xfrm>
        </p:grpSpPr>
        <p:sp>
          <p:nvSpPr>
            <p:cNvPr id="44" name="Shape 7">
              <a:extLst>
                <a:ext uri="{FF2B5EF4-FFF2-40B4-BE49-F238E27FC236}">
                  <a16:creationId xmlns:a16="http://schemas.microsoft.com/office/drawing/2014/main" id="{29E7C5CF-83B9-A5DB-BF00-750E433732F8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Text 8">
              <a:extLst>
                <a:ext uri="{FF2B5EF4-FFF2-40B4-BE49-F238E27FC236}">
                  <a16:creationId xmlns:a16="http://schemas.microsoft.com/office/drawing/2014/main" id="{B7687A0A-02E7-9747-2ADE-E57D342943EA}"/>
                </a:ext>
              </a:extLst>
            </p:cNvPr>
            <p:cNvSpPr txBox="1"/>
            <p:nvPr/>
          </p:nvSpPr>
          <p:spPr>
            <a:xfrm>
              <a:off x="2589322" y="3049546"/>
              <a:ext cx="1188233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소비건수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46" name="Text 10">
              <a:extLst>
                <a:ext uri="{FF2B5EF4-FFF2-40B4-BE49-F238E27FC236}">
                  <a16:creationId xmlns:a16="http://schemas.microsoft.com/office/drawing/2014/main" id="{1794DBFA-A0C4-B3EB-D7EB-634395683927}"/>
                </a:ext>
              </a:extLst>
            </p:cNvPr>
            <p:cNvSpPr txBox="1"/>
            <p:nvPr/>
          </p:nvSpPr>
          <p:spPr>
            <a:xfrm>
              <a:off x="2216667" y="3374705"/>
              <a:ext cx="1866166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{{SL13_4}}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47" name="Text 11">
              <a:extLst>
                <a:ext uri="{FF2B5EF4-FFF2-40B4-BE49-F238E27FC236}">
                  <a16:creationId xmlns:a16="http://schemas.microsoft.com/office/drawing/2014/main" id="{207F486C-C20D-C875-C0AC-FF00F3AE4719}"/>
                </a:ext>
              </a:extLst>
            </p:cNvPr>
            <p:cNvSpPr txBox="1"/>
            <p:nvPr/>
          </p:nvSpPr>
          <p:spPr>
            <a:xfrm>
              <a:off x="2238374" y="3849954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{{SL13_5}}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({{SL13_6}}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48" name="Shape 12">
            <a:extLst>
              <a:ext uri="{FF2B5EF4-FFF2-40B4-BE49-F238E27FC236}">
                <a16:creationId xmlns:a16="http://schemas.microsoft.com/office/drawing/2014/main" id="{2F314157-EA28-6B39-62E4-C8FDE6D71B0A}"/>
              </a:ext>
            </a:extLst>
          </p:cNvPr>
          <p:cNvSpPr/>
          <p:nvPr/>
        </p:nvSpPr>
        <p:spPr>
          <a:xfrm>
            <a:off x="850114" y="3392407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C89437E-4C26-9E9B-EB55-0911FC44E65A}"/>
              </a:ext>
            </a:extLst>
          </p:cNvPr>
          <p:cNvGrpSpPr/>
          <p:nvPr/>
        </p:nvGrpSpPr>
        <p:grpSpPr>
          <a:xfrm>
            <a:off x="823122" y="4703047"/>
            <a:ext cx="2798916" cy="1070688"/>
            <a:chOff x="2220059" y="2918765"/>
            <a:chExt cx="1899198" cy="1200607"/>
          </a:xfrm>
        </p:grpSpPr>
        <p:sp>
          <p:nvSpPr>
            <p:cNvPr id="50" name="Shape 7">
              <a:extLst>
                <a:ext uri="{FF2B5EF4-FFF2-40B4-BE49-F238E27FC236}">
                  <a16:creationId xmlns:a16="http://schemas.microsoft.com/office/drawing/2014/main" id="{71959AA3-51FF-E3BB-8EF2-BD6EC5283A6F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51" name="Text 8">
              <a:extLst>
                <a:ext uri="{FF2B5EF4-FFF2-40B4-BE49-F238E27FC236}">
                  <a16:creationId xmlns:a16="http://schemas.microsoft.com/office/drawing/2014/main" id="{204DE12A-BF24-FBB9-8C14-63DDE8954A24}"/>
                </a:ext>
              </a:extLst>
            </p:cNvPr>
            <p:cNvSpPr txBox="1"/>
            <p:nvPr/>
          </p:nvSpPr>
          <p:spPr>
            <a:xfrm>
              <a:off x="2505874" y="3059133"/>
              <a:ext cx="1372286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인당 평균매출액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</a:t>
              </a:r>
              <a:endParaRPr lang="en-US" sz="1200" b="1" dirty="0"/>
            </a:p>
          </p:txBody>
        </p:sp>
        <p:sp>
          <p:nvSpPr>
            <p:cNvPr id="52" name="Text 10">
              <a:extLst>
                <a:ext uri="{FF2B5EF4-FFF2-40B4-BE49-F238E27FC236}">
                  <a16:creationId xmlns:a16="http://schemas.microsoft.com/office/drawing/2014/main" id="{44AA90C4-A796-DF2B-3861-4D1233C65C15}"/>
                </a:ext>
              </a:extLst>
            </p:cNvPr>
            <p:cNvSpPr txBox="1"/>
            <p:nvPr/>
          </p:nvSpPr>
          <p:spPr>
            <a:xfrm>
              <a:off x="2220059" y="3391794"/>
              <a:ext cx="1899198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{{SL13_7}}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53" name="Text 11">
              <a:extLst>
                <a:ext uri="{FF2B5EF4-FFF2-40B4-BE49-F238E27FC236}">
                  <a16:creationId xmlns:a16="http://schemas.microsoft.com/office/drawing/2014/main" id="{F697691E-F775-4BE9-969E-1388AC56E523}"/>
                </a:ext>
              </a:extLst>
            </p:cNvPr>
            <p:cNvSpPr txBox="1"/>
            <p:nvPr/>
          </p:nvSpPr>
          <p:spPr>
            <a:xfrm>
              <a:off x="2256718" y="3865578"/>
              <a:ext cx="1829506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{{SL13_8}}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({{SL13_9}}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54" name="Shape 12">
            <a:extLst>
              <a:ext uri="{FF2B5EF4-FFF2-40B4-BE49-F238E27FC236}">
                <a16:creationId xmlns:a16="http://schemas.microsoft.com/office/drawing/2014/main" id="{0971CC1A-2D53-9F86-1B40-E396214EE11C}"/>
              </a:ext>
            </a:extLst>
          </p:cNvPr>
          <p:cNvSpPr/>
          <p:nvPr/>
        </p:nvSpPr>
        <p:spPr>
          <a:xfrm>
            <a:off x="854777" y="4711524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13_chart_1">
            <a:extLst>
              <a:ext uri="{FF2B5EF4-FFF2-40B4-BE49-F238E27FC236}">
                <a16:creationId xmlns:a16="http://schemas.microsoft.com/office/drawing/2014/main" id="{E6ADC9E2-79A0-E311-7D15-6F47BCEDE3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3585028"/>
              </p:ext>
            </p:extLst>
          </p:nvPr>
        </p:nvGraphicFramePr>
        <p:xfrm>
          <a:off x="4478541" y="1142159"/>
          <a:ext cx="6695445" cy="2881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SL13_chart_2">
            <a:extLst>
              <a:ext uri="{FF2B5EF4-FFF2-40B4-BE49-F238E27FC236}">
                <a16:creationId xmlns:a16="http://schemas.microsoft.com/office/drawing/2014/main" id="{6FC5C9B0-B634-14DE-02D9-9F5F3FEECE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0389145"/>
              </p:ext>
            </p:extLst>
          </p:nvPr>
        </p:nvGraphicFramePr>
        <p:xfrm>
          <a:off x="4478541" y="4098890"/>
          <a:ext cx="6790594" cy="2444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4513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EF340-4282-60AE-75DB-FBF250E20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2703C0E-D2FB-3746-008B-6F108DAE5573}"/>
              </a:ext>
            </a:extLst>
          </p:cNvPr>
          <p:cNvSpPr/>
          <p:nvPr/>
        </p:nvSpPr>
        <p:spPr>
          <a:xfrm>
            <a:off x="5526365" y="12406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1DE62D64-5C88-ED6A-2295-BFEAE25FDCBF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성별이 어디에 얼만큼 썼을까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46AEB9A-EBF5-9560-1770-01E37BE29928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07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DAF4C38-4F3F-DB6E-6C9A-791AF25436F9}"/>
              </a:ext>
            </a:extLst>
          </p:cNvPr>
          <p:cNvSpPr/>
          <p:nvPr/>
        </p:nvSpPr>
        <p:spPr>
          <a:xfrm>
            <a:off x="65037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5ADE4C9-C4D7-23C1-D01E-49E2FA6E6C9C}"/>
              </a:ext>
            </a:extLst>
          </p:cNvPr>
          <p:cNvSpPr/>
          <p:nvPr/>
        </p:nvSpPr>
        <p:spPr>
          <a:xfrm>
            <a:off x="10619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D9558EA-38F1-F9E0-A4D1-74BF0F2BBD7D}"/>
              </a:ext>
            </a:extLst>
          </p:cNvPr>
          <p:cNvGrpSpPr/>
          <p:nvPr/>
        </p:nvGrpSpPr>
        <p:grpSpPr>
          <a:xfrm>
            <a:off x="414783" y="1492398"/>
            <a:ext cx="4892102" cy="2374923"/>
            <a:chOff x="1374157" y="1341837"/>
            <a:chExt cx="4202959" cy="2374923"/>
          </a:xfrm>
        </p:grpSpPr>
        <p:sp>
          <p:nvSpPr>
            <p:cNvPr id="41" name="Shape 7">
              <a:extLst>
                <a:ext uri="{FF2B5EF4-FFF2-40B4-BE49-F238E27FC236}">
                  <a16:creationId xmlns:a16="http://schemas.microsoft.com/office/drawing/2014/main" id="{B90AD320-3AE7-F971-F267-1D6F9832423F}"/>
                </a:ext>
              </a:extLst>
            </p:cNvPr>
            <p:cNvSpPr/>
            <p:nvPr/>
          </p:nvSpPr>
          <p:spPr>
            <a:xfrm>
              <a:off x="1374157" y="1341837"/>
              <a:ext cx="4202959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Text 8">
              <a:extLst>
                <a:ext uri="{FF2B5EF4-FFF2-40B4-BE49-F238E27FC236}">
                  <a16:creationId xmlns:a16="http://schemas.microsoft.com/office/drawing/2014/main" id="{22FED160-F3C4-DC8D-3073-381E428C59D3}"/>
                </a:ext>
              </a:extLst>
            </p:cNvPr>
            <p:cNvSpPr txBox="1"/>
            <p:nvPr/>
          </p:nvSpPr>
          <p:spPr>
            <a:xfrm>
              <a:off x="1374158" y="2009937"/>
              <a:ext cx="4202957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32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32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32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{{SL14_1}} </a:t>
              </a:r>
              <a:r>
                <a:rPr lang="en-US" altLang="ko-KR" sz="20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({{SL14_2}}%)</a:t>
              </a:r>
              <a:endParaRPr lang="en-US" sz="2000" dirty="0">
                <a:solidFill>
                  <a:srgbClr val="2B5880"/>
                </a:solidFill>
              </a:endParaRPr>
            </a:p>
          </p:txBody>
        </p:sp>
        <p:sp>
          <p:nvSpPr>
            <p:cNvPr id="34" name="Text 9">
              <a:extLst>
                <a:ext uri="{FF2B5EF4-FFF2-40B4-BE49-F238E27FC236}">
                  <a16:creationId xmlns:a16="http://schemas.microsoft.com/office/drawing/2014/main" id="{D9331D8E-5DB2-DE6A-6F5B-B1D589483E89}"/>
                </a:ext>
              </a:extLst>
            </p:cNvPr>
            <p:cNvSpPr txBox="1"/>
            <p:nvPr/>
          </p:nvSpPr>
          <p:spPr>
            <a:xfrm>
              <a:off x="1374158" y="2456608"/>
              <a:ext cx="4202958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{{SL14_3}}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({{SL14_4}}%)</a:t>
              </a:r>
              <a:endParaRPr lang="en-US" sz="1600" dirty="0">
                <a:solidFill>
                  <a:srgbClr val="7F7F7F"/>
                </a:solidFill>
              </a:endParaRPr>
            </a:p>
          </p:txBody>
        </p:sp>
        <p:sp>
          <p:nvSpPr>
            <p:cNvPr id="35" name="Text 9">
              <a:extLst>
                <a:ext uri="{FF2B5EF4-FFF2-40B4-BE49-F238E27FC236}">
                  <a16:creationId xmlns:a16="http://schemas.microsoft.com/office/drawing/2014/main" id="{6885CAF2-04D6-6786-AEEA-ABA7A1E28A81}"/>
                </a:ext>
              </a:extLst>
            </p:cNvPr>
            <p:cNvSpPr txBox="1"/>
            <p:nvPr/>
          </p:nvSpPr>
          <p:spPr>
            <a:xfrm>
              <a:off x="1374158" y="2949970"/>
              <a:ext cx="420295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{{SL14_5}}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({{SL14_6}}%)</a:t>
              </a:r>
              <a:endParaRPr lang="en-US" sz="1200" dirty="0">
                <a:solidFill>
                  <a:srgbClr val="7F7F7F"/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063DF13E-C933-4FBE-68B2-26D00C2AF590}"/>
                </a:ext>
              </a:extLst>
            </p:cNvPr>
            <p:cNvSpPr/>
            <p:nvPr/>
          </p:nvSpPr>
          <p:spPr>
            <a:xfrm>
              <a:off x="2480274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 3">
              <a:extLst>
                <a:ext uri="{FF2B5EF4-FFF2-40B4-BE49-F238E27FC236}">
                  <a16:creationId xmlns:a16="http://schemas.microsoft.com/office/drawing/2014/main" id="{F45FE448-2537-85F5-2BD7-AF0FA1C8A3FA}"/>
                </a:ext>
              </a:extLst>
            </p:cNvPr>
            <p:cNvSpPr txBox="1"/>
            <p:nvPr/>
          </p:nvSpPr>
          <p:spPr>
            <a:xfrm>
              <a:off x="2564118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남성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55440B-B21F-0EFE-D261-5A7FDF81A528}"/>
              </a:ext>
            </a:extLst>
          </p:cNvPr>
          <p:cNvGrpSpPr/>
          <p:nvPr/>
        </p:nvGrpSpPr>
        <p:grpSpPr>
          <a:xfrm>
            <a:off x="79248" y="3929916"/>
            <a:ext cx="5588705" cy="2374923"/>
            <a:chOff x="-131476" y="1341837"/>
            <a:chExt cx="4706845" cy="2374923"/>
          </a:xfrm>
        </p:grpSpPr>
        <p:sp>
          <p:nvSpPr>
            <p:cNvPr id="11" name="Shape 7">
              <a:extLst>
                <a:ext uri="{FF2B5EF4-FFF2-40B4-BE49-F238E27FC236}">
                  <a16:creationId xmlns:a16="http://schemas.microsoft.com/office/drawing/2014/main" id="{E6111466-9456-4653-478B-20DDE4BB173F}"/>
                </a:ext>
              </a:extLst>
            </p:cNvPr>
            <p:cNvSpPr/>
            <p:nvPr/>
          </p:nvSpPr>
          <p:spPr>
            <a:xfrm>
              <a:off x="165786" y="1341837"/>
              <a:ext cx="4105486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Text 8">
              <a:extLst>
                <a:ext uri="{FF2B5EF4-FFF2-40B4-BE49-F238E27FC236}">
                  <a16:creationId xmlns:a16="http://schemas.microsoft.com/office/drawing/2014/main" id="{59164859-E0D7-9D35-9026-FF8014BB3E39}"/>
                </a:ext>
              </a:extLst>
            </p:cNvPr>
            <p:cNvSpPr txBox="1"/>
            <p:nvPr/>
          </p:nvSpPr>
          <p:spPr>
            <a:xfrm>
              <a:off x="-131476" y="2009937"/>
              <a:ext cx="4706845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32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32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32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{{SL14_7}} </a:t>
              </a:r>
              <a:r>
                <a:rPr lang="en-US" altLang="ko-KR" sz="20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({{SL14_8}}%)</a:t>
              </a:r>
            </a:p>
          </p:txBody>
        </p:sp>
        <p:sp>
          <p:nvSpPr>
            <p:cNvPr id="13" name="Text 9">
              <a:extLst>
                <a:ext uri="{FF2B5EF4-FFF2-40B4-BE49-F238E27FC236}">
                  <a16:creationId xmlns:a16="http://schemas.microsoft.com/office/drawing/2014/main" id="{12D02D10-B6F3-334F-1147-2D93AD61D0DB}"/>
                </a:ext>
              </a:extLst>
            </p:cNvPr>
            <p:cNvSpPr txBox="1"/>
            <p:nvPr/>
          </p:nvSpPr>
          <p:spPr>
            <a:xfrm>
              <a:off x="165787" y="2456608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{{SL14_9}}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({{SL14_10}}%)</a:t>
              </a:r>
              <a:endParaRPr lang="en-US" altLang="ko-KR" sz="1600" dirty="0">
                <a:solidFill>
                  <a:srgbClr val="7F7F7F"/>
                </a:solidFill>
              </a:endParaRPr>
            </a:p>
          </p:txBody>
        </p:sp>
        <p:sp>
          <p:nvSpPr>
            <p:cNvPr id="14" name="Text 9">
              <a:extLst>
                <a:ext uri="{FF2B5EF4-FFF2-40B4-BE49-F238E27FC236}">
                  <a16:creationId xmlns:a16="http://schemas.microsoft.com/office/drawing/2014/main" id="{8E3190FA-08B9-865D-221B-C1B2AE2CB987}"/>
                </a:ext>
              </a:extLst>
            </p:cNvPr>
            <p:cNvSpPr txBox="1"/>
            <p:nvPr/>
          </p:nvSpPr>
          <p:spPr>
            <a:xfrm>
              <a:off x="165787" y="2949970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{{SL14_11}}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({{SL14_12}}%)</a:t>
              </a:r>
              <a:endParaRPr lang="en-US" altLang="ko-KR" sz="1200" dirty="0">
                <a:solidFill>
                  <a:srgbClr val="7F7F7F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59461A4-F9E8-8EC6-7FF8-04411E7337C4}"/>
                </a:ext>
              </a:extLst>
            </p:cNvPr>
            <p:cNvSpPr/>
            <p:nvPr/>
          </p:nvSpPr>
          <p:spPr>
            <a:xfrm>
              <a:off x="1145841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 3">
              <a:extLst>
                <a:ext uri="{FF2B5EF4-FFF2-40B4-BE49-F238E27FC236}">
                  <a16:creationId xmlns:a16="http://schemas.microsoft.com/office/drawing/2014/main" id="{29CD019C-0154-7F19-0629-3279F3AE0F2B}"/>
                </a:ext>
              </a:extLst>
            </p:cNvPr>
            <p:cNvSpPr txBox="1"/>
            <p:nvPr/>
          </p:nvSpPr>
          <p:spPr>
            <a:xfrm>
              <a:off x="1229685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여성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35E70A17-4CE5-FBEF-4E9A-08874761A4C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29103" y="-4954"/>
            <a:ext cx="56533" cy="162224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DA0D609-0328-9461-0B41-6C420033D08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5804" y="5668"/>
            <a:ext cx="56533" cy="1622240"/>
          </a:xfrm>
          <a:prstGeom prst="rect">
            <a:avLst/>
          </a:prstGeom>
        </p:spPr>
      </p:pic>
      <p:graphicFrame>
        <p:nvGraphicFramePr>
          <p:cNvPr id="21" name="SL14_chart">
            <a:extLst>
              <a:ext uri="{FF2B5EF4-FFF2-40B4-BE49-F238E27FC236}">
                <a16:creationId xmlns:a16="http://schemas.microsoft.com/office/drawing/2014/main" id="{1B3D5461-ADA4-F45C-6C75-7F1946581A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558389"/>
              </p:ext>
            </p:extLst>
          </p:nvPr>
        </p:nvGraphicFramePr>
        <p:xfrm>
          <a:off x="5659837" y="1394460"/>
          <a:ext cx="5901542" cy="5033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03910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11241-6BD4-3D93-5897-1B7CDA1F6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2D9D41D-7837-BFEF-68B3-3F747A628C18}"/>
              </a:ext>
            </a:extLst>
          </p:cNvPr>
          <p:cNvSpPr/>
          <p:nvPr/>
        </p:nvSpPr>
        <p:spPr>
          <a:xfrm>
            <a:off x="5198762" y="925535"/>
            <a:ext cx="6679731" cy="560308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3A4A0AA6-84D3-5F5A-E8CA-B95628DCE883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어디에 얼만큼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3083F62A-8E42-C5FC-EBC9-16373DBA682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08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EC5B37B-51FB-DA8D-5C2E-C87411D21E25}"/>
              </a:ext>
            </a:extLst>
          </p:cNvPr>
          <p:cNvSpPr/>
          <p:nvPr/>
        </p:nvSpPr>
        <p:spPr>
          <a:xfrm>
            <a:off x="6218961" y="1142337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47C2DDB-F0B3-CB53-5060-A2FA554B6439}"/>
              </a:ext>
            </a:extLst>
          </p:cNvPr>
          <p:cNvSpPr/>
          <p:nvPr/>
        </p:nvSpPr>
        <p:spPr>
          <a:xfrm>
            <a:off x="10791524" y="1141691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77DEF-C4BC-B4C5-A6C9-C43F64906561}"/>
              </a:ext>
            </a:extLst>
          </p:cNvPr>
          <p:cNvSpPr txBox="1"/>
          <p:nvPr/>
        </p:nvSpPr>
        <p:spPr>
          <a:xfrm>
            <a:off x="7710669" y="1111576"/>
            <a:ext cx="16559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연령대별 업종별 소비금액</a:t>
            </a: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B928614A-562A-B20E-A95F-B0D095138A1F}"/>
              </a:ext>
            </a:extLst>
          </p:cNvPr>
          <p:cNvSpPr txBox="1"/>
          <p:nvPr/>
        </p:nvSpPr>
        <p:spPr>
          <a:xfrm>
            <a:off x="584654" y="228321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{{SL15_1}}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D2DF3E4E-EFB7-2FC0-7386-4327694184D4}"/>
              </a:ext>
            </a:extLst>
          </p:cNvPr>
          <p:cNvSpPr txBox="1"/>
          <p:nvPr/>
        </p:nvSpPr>
        <p:spPr>
          <a:xfrm>
            <a:off x="26537" y="3173189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{{SL15_2}}%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로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가장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52" name="Shape 16">
            <a:extLst>
              <a:ext uri="{FF2B5EF4-FFF2-40B4-BE49-F238E27FC236}">
                <a16:creationId xmlns:a16="http://schemas.microsoft.com/office/drawing/2014/main" id="{E4E48A1E-C05B-0DAA-ABFA-AB2A3590C5A6}"/>
              </a:ext>
            </a:extLst>
          </p:cNvPr>
          <p:cNvSpPr/>
          <p:nvPr/>
        </p:nvSpPr>
        <p:spPr>
          <a:xfrm>
            <a:off x="786106" y="4511760"/>
            <a:ext cx="3725445" cy="1207654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3" name="Shape 17">
            <a:extLst>
              <a:ext uri="{FF2B5EF4-FFF2-40B4-BE49-F238E27FC236}">
                <a16:creationId xmlns:a16="http://schemas.microsoft.com/office/drawing/2014/main" id="{AE67BCF1-2CC1-6780-5A7D-6AB9B3807E46}"/>
              </a:ext>
            </a:extLst>
          </p:cNvPr>
          <p:cNvSpPr/>
          <p:nvPr/>
        </p:nvSpPr>
        <p:spPr>
          <a:xfrm>
            <a:off x="786106" y="4511759"/>
            <a:ext cx="46454" cy="120765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4" name="Text 18">
            <a:extLst>
              <a:ext uri="{FF2B5EF4-FFF2-40B4-BE49-F238E27FC236}">
                <a16:creationId xmlns:a16="http://schemas.microsoft.com/office/drawing/2014/main" id="{EB6D3550-6E40-2CD0-9EB8-8683B2E51262}"/>
              </a:ext>
            </a:extLst>
          </p:cNvPr>
          <p:cNvSpPr txBox="1"/>
          <p:nvPr/>
        </p:nvSpPr>
        <p:spPr>
          <a:xfrm>
            <a:off x="976300" y="4663549"/>
            <a:ext cx="287449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연령대별 매출금액</a:t>
            </a:r>
            <a:endParaRPr lang="en-US" sz="1100" dirty="0"/>
          </a:p>
        </p:txBody>
      </p:sp>
      <p:sp>
        <p:nvSpPr>
          <p:cNvPr id="55" name="Text 19">
            <a:extLst>
              <a:ext uri="{FF2B5EF4-FFF2-40B4-BE49-F238E27FC236}">
                <a16:creationId xmlns:a16="http://schemas.microsoft.com/office/drawing/2014/main" id="{C8D7B1B1-CA72-5405-BE91-C100C173D0AF}"/>
              </a:ext>
            </a:extLst>
          </p:cNvPr>
          <p:cNvSpPr txBox="1"/>
          <p:nvPr/>
        </p:nvSpPr>
        <p:spPr>
          <a:xfrm>
            <a:off x="976301" y="4948156"/>
            <a:ext cx="25795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{{SL15_3}}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({{SL15_4}}%)</a:t>
            </a:r>
            <a:endParaRPr lang="en-US" sz="1000" b="1" dirty="0"/>
          </a:p>
        </p:txBody>
      </p:sp>
      <p:sp>
        <p:nvSpPr>
          <p:cNvPr id="56" name="Text 20">
            <a:extLst>
              <a:ext uri="{FF2B5EF4-FFF2-40B4-BE49-F238E27FC236}">
                <a16:creationId xmlns:a16="http://schemas.microsoft.com/office/drawing/2014/main" id="{29A3BB2F-C830-611D-077F-CBD45AB1A460}"/>
              </a:ext>
            </a:extLst>
          </p:cNvPr>
          <p:cNvSpPr txBox="1"/>
          <p:nvPr/>
        </p:nvSpPr>
        <p:spPr>
          <a:xfrm>
            <a:off x="976301" y="51538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{{SL15_7}}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({{SL15_8}}%)</a:t>
            </a:r>
            <a:endParaRPr lang="en-US" altLang="ko-KR" sz="1000" b="1" dirty="0"/>
          </a:p>
        </p:txBody>
      </p:sp>
      <p:sp>
        <p:nvSpPr>
          <p:cNvPr id="57" name="Text 21">
            <a:extLst>
              <a:ext uri="{FF2B5EF4-FFF2-40B4-BE49-F238E27FC236}">
                <a16:creationId xmlns:a16="http://schemas.microsoft.com/office/drawing/2014/main" id="{1B4F4B1B-BA6B-E86E-D01F-4EFEF2BD7AB6}"/>
              </a:ext>
            </a:extLst>
          </p:cNvPr>
          <p:cNvSpPr txBox="1"/>
          <p:nvPr/>
        </p:nvSpPr>
        <p:spPr>
          <a:xfrm>
            <a:off x="976301" y="53596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{{SL15_11}}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({{SL15_12}}%)</a:t>
            </a:r>
            <a:endParaRPr lang="en-US" altLang="ko-KR" sz="1000" b="1" dirty="0"/>
          </a:p>
        </p:txBody>
      </p:sp>
      <p:sp>
        <p:nvSpPr>
          <p:cNvPr id="58" name="Text 19">
            <a:extLst>
              <a:ext uri="{FF2B5EF4-FFF2-40B4-BE49-F238E27FC236}">
                <a16:creationId xmlns:a16="http://schemas.microsoft.com/office/drawing/2014/main" id="{D0DCEC4F-B3E7-8311-6AC9-F5823862658C}"/>
              </a:ext>
            </a:extLst>
          </p:cNvPr>
          <p:cNvSpPr txBox="1"/>
          <p:nvPr/>
        </p:nvSpPr>
        <p:spPr>
          <a:xfrm>
            <a:off x="2721842" y="4942256"/>
            <a:ext cx="207875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{{SL15_5}}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({{SL15_6}}%)</a:t>
            </a:r>
            <a:endParaRPr lang="en-US" sz="1000" b="1" dirty="0"/>
          </a:p>
        </p:txBody>
      </p:sp>
      <p:sp>
        <p:nvSpPr>
          <p:cNvPr id="59" name="Text 20">
            <a:extLst>
              <a:ext uri="{FF2B5EF4-FFF2-40B4-BE49-F238E27FC236}">
                <a16:creationId xmlns:a16="http://schemas.microsoft.com/office/drawing/2014/main" id="{BC288ADC-7A2C-D41C-F982-4483E3645B16}"/>
              </a:ext>
            </a:extLst>
          </p:cNvPr>
          <p:cNvSpPr txBox="1"/>
          <p:nvPr/>
        </p:nvSpPr>
        <p:spPr>
          <a:xfrm>
            <a:off x="2721842" y="51479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{{SL15_9}}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({{SL15_10}}%)</a:t>
            </a:r>
            <a:endParaRPr lang="en-US" altLang="ko-KR" sz="1000" b="1" dirty="0"/>
          </a:p>
        </p:txBody>
      </p:sp>
      <p:sp>
        <p:nvSpPr>
          <p:cNvPr id="60" name="Text 21">
            <a:extLst>
              <a:ext uri="{FF2B5EF4-FFF2-40B4-BE49-F238E27FC236}">
                <a16:creationId xmlns:a16="http://schemas.microsoft.com/office/drawing/2014/main" id="{BB9FF363-1EB4-0B37-FB67-007E796CBEF8}"/>
              </a:ext>
            </a:extLst>
          </p:cNvPr>
          <p:cNvSpPr txBox="1"/>
          <p:nvPr/>
        </p:nvSpPr>
        <p:spPr>
          <a:xfrm>
            <a:off x="2721842" y="53537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{{SL15_13}}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({{SL15_14}}%)</a:t>
            </a:r>
            <a:endParaRPr lang="en-US" altLang="ko-KR" sz="1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3AC51E-5397-A442-E8BE-9354FACA374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40405" y="-723899"/>
            <a:ext cx="62320" cy="19415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499F76-FE13-A806-71C0-976099FA26E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813274" y="-730249"/>
            <a:ext cx="62320" cy="1941534"/>
          </a:xfrm>
          <a:prstGeom prst="rect">
            <a:avLst/>
          </a:prstGeom>
        </p:spPr>
      </p:pic>
      <p:sp>
        <p:nvSpPr>
          <p:cNvPr id="2" name="SL15_heatmap">
            <a:extLst>
              <a:ext uri="{FF2B5EF4-FFF2-40B4-BE49-F238E27FC236}">
                <a16:creationId xmlns:a16="http://schemas.microsoft.com/office/drawing/2014/main" id="{2A403ACE-2BEB-8F41-2E80-977A58506AEA}"/>
              </a:ext>
            </a:extLst>
          </p:cNvPr>
          <p:cNvSpPr/>
          <p:nvPr/>
        </p:nvSpPr>
        <p:spPr>
          <a:xfrm>
            <a:off x="5274429" y="1505665"/>
            <a:ext cx="6314811" cy="4848963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52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DE1A0-137C-CA5F-3344-7FEE47871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AA06746-3854-4B67-0F67-D94E2E0D1678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6926E1B-474A-FC2B-B64B-AA90B5132230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1C05129A-A864-448F-6570-B287A3943347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09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99DA5B08-9D42-F325-801A-04320A622CDF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BB1A06D-C7B1-B0C5-0626-AD290DB56FEC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203842AB-7E3C-02BB-9445-018C8EBC693E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FFE10B84-A980-1611-CC6E-4E9DC9E4B81D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11B03DC1-FCAA-C4BD-7B4E-FA455A733DB7}"/>
              </a:ext>
            </a:extLst>
          </p:cNvPr>
          <p:cNvSpPr txBox="1"/>
          <p:nvPr/>
        </p:nvSpPr>
        <p:spPr>
          <a:xfrm>
            <a:off x="1243428" y="2293266"/>
            <a:ext cx="287137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968CD12B-FBD0-70E8-CBE2-5212BB02F078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1BFB6DC0-47A3-2432-BA62-D014B54F9797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{{SL16_2}}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0F86B0F5-579E-51D3-1FEA-40E2BCFF538A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{{SL16_1}}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4C8BCD3A-D925-005C-AA86-B1457A9A16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63" name="Shape 16">
            <a:extLst>
              <a:ext uri="{FF2B5EF4-FFF2-40B4-BE49-F238E27FC236}">
                <a16:creationId xmlns:a16="http://schemas.microsoft.com/office/drawing/2014/main" id="{4D4EB7F0-AD6C-59C2-7320-F00F93D85944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B648C8CE-97B2-5D23-600F-C97902863B41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12882B3E-4B7D-18B5-E919-844FAC2FFB53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6AFD82B5-1B1B-97D5-BD25-8A6F2E6EC408}"/>
              </a:ext>
            </a:extLst>
          </p:cNvPr>
          <p:cNvSpPr txBox="1"/>
          <p:nvPr/>
        </p:nvSpPr>
        <p:spPr>
          <a:xfrm>
            <a:off x="930890" y="4142832"/>
            <a:ext cx="333250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{{SL16_3}}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{{SL16_4}}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3EA90ED6-AF6F-62A9-F27C-32162662F2A9}"/>
              </a:ext>
            </a:extLst>
          </p:cNvPr>
          <p:cNvSpPr txBox="1"/>
          <p:nvPr/>
        </p:nvSpPr>
        <p:spPr>
          <a:xfrm>
            <a:off x="930890" y="4348572"/>
            <a:ext cx="31267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{{SL16_5}}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{{SL16_6}}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83540F75-3673-3F34-C562-9198E4FB865E}"/>
              </a:ext>
            </a:extLst>
          </p:cNvPr>
          <p:cNvSpPr txBox="1"/>
          <p:nvPr/>
        </p:nvSpPr>
        <p:spPr>
          <a:xfrm>
            <a:off x="930890" y="4554312"/>
            <a:ext cx="33915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{{SL16_7}}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{{SL16_8}}</a:t>
            </a:r>
            <a:endParaRPr lang="en-US" altLang="ko-KR" sz="1000" dirty="0"/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B34E46AF-9C95-09D0-B3A6-2D705B05F148}"/>
              </a:ext>
            </a:extLst>
          </p:cNvPr>
          <p:cNvSpPr txBox="1"/>
          <p:nvPr/>
        </p:nvSpPr>
        <p:spPr>
          <a:xfrm>
            <a:off x="930890" y="4765768"/>
            <a:ext cx="327154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{{SL16_9}}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{{SL16_10}}</a:t>
            </a:r>
            <a:endParaRPr lang="en-US" altLang="ko-KR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8E1FEA-2254-7EED-E3BC-095056BE90B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252B2F1-19F1-40D9-778E-DD61F4D136C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8" name="Text 20">
            <a:extLst>
              <a:ext uri="{FF2B5EF4-FFF2-40B4-BE49-F238E27FC236}">
                <a16:creationId xmlns:a16="http://schemas.microsoft.com/office/drawing/2014/main" id="{6841029C-53E1-761A-76C6-E802C75CA70E}"/>
              </a:ext>
            </a:extLst>
          </p:cNvPr>
          <p:cNvSpPr txBox="1"/>
          <p:nvPr/>
        </p:nvSpPr>
        <p:spPr>
          <a:xfrm>
            <a:off x="930890" y="4977224"/>
            <a:ext cx="32982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{{SL16_11}}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{{SL16_12}}</a:t>
            </a:r>
            <a:endParaRPr lang="en-US" altLang="ko-KR" sz="1000" dirty="0"/>
          </a:p>
        </p:txBody>
      </p:sp>
      <p:graphicFrame>
        <p:nvGraphicFramePr>
          <p:cNvPr id="13" name="SL16_chart">
            <a:extLst>
              <a:ext uri="{FF2B5EF4-FFF2-40B4-BE49-F238E27FC236}">
                <a16:creationId xmlns:a16="http://schemas.microsoft.com/office/drawing/2014/main" id="{1DD87B75-6823-FCAA-C3E7-6126471B5D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3849943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180336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52B0D-6DC8-F861-2684-26A1DB8B8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0229BF4-9E42-A73C-6993-C8FBDE116D0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6B129FD3-93CF-2167-BA77-A6BF91820C71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F99136CE-4400-394E-F54F-EA0B282EB824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9C075718-0800-07DB-7011-6A8F2B098CD7}"/>
              </a:ext>
            </a:extLst>
          </p:cNvPr>
          <p:cNvSpPr txBox="1"/>
          <p:nvPr/>
        </p:nvSpPr>
        <p:spPr>
          <a:xfrm>
            <a:off x="1243428" y="2293266"/>
            <a:ext cx="296281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건수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AACF5E46-ACA0-CD1B-0F86-E8DAF38A9891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39A18BAF-5BA9-7959-5CCE-C27960C4FFB2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{{SL17_2}}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3" name="Shape 16">
            <a:extLst>
              <a:ext uri="{FF2B5EF4-FFF2-40B4-BE49-F238E27FC236}">
                <a16:creationId xmlns:a16="http://schemas.microsoft.com/office/drawing/2014/main" id="{78A66CFF-73B0-E7FD-47A5-7E24545AFDA8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02DCD065-EAEC-F77F-25D8-59E28566EFF6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41F8636F-55F0-716B-76E9-F6A7EC4CBFB5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1F7263FD-FFF2-0F26-1668-781AB3C7DFCF}"/>
              </a:ext>
            </a:extLst>
          </p:cNvPr>
          <p:cNvSpPr txBox="1"/>
          <p:nvPr/>
        </p:nvSpPr>
        <p:spPr>
          <a:xfrm>
            <a:off x="930890" y="414283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{{SL17_3}}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{{SL17_4}}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1B475FBB-5624-B0F6-1696-436E06A3A68C}"/>
              </a:ext>
            </a:extLst>
          </p:cNvPr>
          <p:cNvSpPr txBox="1"/>
          <p:nvPr/>
        </p:nvSpPr>
        <p:spPr>
          <a:xfrm>
            <a:off x="930890" y="434857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{{SL17_5}}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{{SL17_6}}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798826C5-6B33-C164-A5B9-B5ED39A42F6A}"/>
              </a:ext>
            </a:extLst>
          </p:cNvPr>
          <p:cNvSpPr txBox="1"/>
          <p:nvPr/>
        </p:nvSpPr>
        <p:spPr>
          <a:xfrm>
            <a:off x="930890" y="4554312"/>
            <a:ext cx="33553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{{SL17_7}}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{{SL17_8}}</a:t>
            </a:r>
            <a:endParaRPr lang="en-US" altLang="ko-KR" sz="1000" dirty="0"/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66CDBCD9-DE80-DB9D-7496-20532EAF09A9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{{SL17_1}}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D332B250-6C0D-1A5E-B5FC-1654CB0D2A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2" name="Text 20">
            <a:extLst>
              <a:ext uri="{FF2B5EF4-FFF2-40B4-BE49-F238E27FC236}">
                <a16:creationId xmlns:a16="http://schemas.microsoft.com/office/drawing/2014/main" id="{745431A2-3DD5-DCD9-7DCD-B5E7F8F09F96}"/>
              </a:ext>
            </a:extLst>
          </p:cNvPr>
          <p:cNvSpPr txBox="1"/>
          <p:nvPr/>
        </p:nvSpPr>
        <p:spPr>
          <a:xfrm>
            <a:off x="930890" y="4765768"/>
            <a:ext cx="305818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{{SL17_9}}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{{SL17_10}}</a:t>
            </a:r>
            <a:endParaRPr lang="en-US" altLang="ko-KR" sz="1000" dirty="0"/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9E1E38C1-940A-2AF7-B369-712707A56396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10</a:t>
            </a:r>
            <a:endParaRPr 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BC411D6-BBE7-B7D7-C098-66ADA5902D4E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AC2E038-590B-F537-26B3-E46699AE9684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D463CA0-1184-79BA-E350-36B9BB0F1A6B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C6F4948-51C4-7455-B650-3E80B605C0E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2B69305-CBDD-B7DC-55E1-9F1F9DE6C73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14" name="Text 20">
            <a:extLst>
              <a:ext uri="{FF2B5EF4-FFF2-40B4-BE49-F238E27FC236}">
                <a16:creationId xmlns:a16="http://schemas.microsoft.com/office/drawing/2014/main" id="{818FEF9E-E6A4-65D1-EF35-07758F3773D8}"/>
              </a:ext>
            </a:extLst>
          </p:cNvPr>
          <p:cNvSpPr txBox="1"/>
          <p:nvPr/>
        </p:nvSpPr>
        <p:spPr>
          <a:xfrm>
            <a:off x="930890" y="4977224"/>
            <a:ext cx="339150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{{SL17_11}}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{{SL17_12}}</a:t>
            </a:r>
            <a:endParaRPr lang="en-US" altLang="ko-KR" sz="1000" dirty="0"/>
          </a:p>
        </p:txBody>
      </p:sp>
      <p:graphicFrame>
        <p:nvGraphicFramePr>
          <p:cNvPr id="20" name="SL17_chart">
            <a:extLst>
              <a:ext uri="{FF2B5EF4-FFF2-40B4-BE49-F238E27FC236}">
                <a16:creationId xmlns:a16="http://schemas.microsoft.com/office/drawing/2014/main" id="{B3D707C0-64AF-7A9B-371C-06CA16F0F4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5415721"/>
              </p:ext>
            </p:extLst>
          </p:nvPr>
        </p:nvGraphicFramePr>
        <p:xfrm>
          <a:off x="4938028" y="1337089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997381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F38F8-84D2-83EF-A48F-CA5901801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F442369-3476-86AD-D96A-29D243070086}"/>
              </a:ext>
            </a:extLst>
          </p:cNvPr>
          <p:cNvSpPr>
            <a:spLocks noChangeAspect="1"/>
          </p:cNvSpPr>
          <p:nvPr/>
        </p:nvSpPr>
        <p:spPr>
          <a:xfrm>
            <a:off x="4663524" y="1266275"/>
            <a:ext cx="7207578" cy="4534263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BA4BBBCA-21DC-DCC6-5EAA-2E402C9337E4}"/>
              </a:ext>
            </a:extLst>
          </p:cNvPr>
          <p:cNvSpPr txBox="1"/>
          <p:nvPr/>
        </p:nvSpPr>
        <p:spPr>
          <a:xfrm>
            <a:off x="712501" y="686446"/>
            <a:ext cx="4888196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온 사람들이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3205CE7-37DF-311A-BE22-320D097F99A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11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79E5842-014B-B341-D206-3100214E2B5B}"/>
              </a:ext>
            </a:extLst>
          </p:cNvPr>
          <p:cNvSpPr/>
          <p:nvPr/>
        </p:nvSpPr>
        <p:spPr>
          <a:xfrm>
            <a:off x="5775767" y="1359875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FEEACF0-9B00-4C46-9703-32A1C3ABFDF1}"/>
              </a:ext>
            </a:extLst>
          </p:cNvPr>
          <p:cNvSpPr/>
          <p:nvPr/>
        </p:nvSpPr>
        <p:spPr>
          <a:xfrm>
            <a:off x="10577086" y="1365076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hape 7">
            <a:extLst>
              <a:ext uri="{FF2B5EF4-FFF2-40B4-BE49-F238E27FC236}">
                <a16:creationId xmlns:a16="http://schemas.microsoft.com/office/drawing/2014/main" id="{EC421307-905F-B307-A4D8-AEBBA525F637}"/>
              </a:ext>
            </a:extLst>
          </p:cNvPr>
          <p:cNvSpPr/>
          <p:nvPr/>
        </p:nvSpPr>
        <p:spPr>
          <a:xfrm>
            <a:off x="2588823" y="3652953"/>
            <a:ext cx="1866166" cy="1466699"/>
          </a:xfrm>
          <a:prstGeom prst="roundRect">
            <a:avLst>
              <a:gd name="adj" fmla="val 3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8">
            <a:extLst>
              <a:ext uri="{FF2B5EF4-FFF2-40B4-BE49-F238E27FC236}">
                <a16:creationId xmlns:a16="http://schemas.microsoft.com/office/drawing/2014/main" id="{874D5E02-AB90-38AB-1341-72E77DAAE51C}"/>
              </a:ext>
            </a:extLst>
          </p:cNvPr>
          <p:cNvSpPr txBox="1"/>
          <p:nvPr/>
        </p:nvSpPr>
        <p:spPr>
          <a:xfrm>
            <a:off x="2995977" y="3787279"/>
            <a:ext cx="127650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평균 소비액</a:t>
            </a:r>
            <a:endParaRPr lang="en-US" sz="1200" dirty="0"/>
          </a:p>
        </p:txBody>
      </p:sp>
      <p:sp>
        <p:nvSpPr>
          <p:cNvPr id="5" name="Text 9">
            <a:extLst>
              <a:ext uri="{FF2B5EF4-FFF2-40B4-BE49-F238E27FC236}">
                <a16:creationId xmlns:a16="http://schemas.microsoft.com/office/drawing/2014/main" id="{7263869E-8EFA-35ED-F65D-31618F2E898A}"/>
              </a:ext>
            </a:extLst>
          </p:cNvPr>
          <p:cNvSpPr txBox="1"/>
          <p:nvPr/>
        </p:nvSpPr>
        <p:spPr>
          <a:xfrm>
            <a:off x="2779016" y="4080284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관내:</a:t>
            </a:r>
            <a:endParaRPr lang="en-US" sz="1400" dirty="0"/>
          </a:p>
        </p:txBody>
      </p:sp>
      <p:sp>
        <p:nvSpPr>
          <p:cNvPr id="7" name="Text 10">
            <a:extLst>
              <a:ext uri="{FF2B5EF4-FFF2-40B4-BE49-F238E27FC236}">
                <a16:creationId xmlns:a16="http://schemas.microsoft.com/office/drawing/2014/main" id="{412F0104-5E61-D0E6-875C-86A92663976F}"/>
              </a:ext>
            </a:extLst>
          </p:cNvPr>
          <p:cNvSpPr txBox="1"/>
          <p:nvPr/>
        </p:nvSpPr>
        <p:spPr>
          <a:xfrm>
            <a:off x="3270050" y="4080282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{{SL18_10}}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10" name="Text 12">
            <a:extLst>
              <a:ext uri="{FF2B5EF4-FFF2-40B4-BE49-F238E27FC236}">
                <a16:creationId xmlns:a16="http://schemas.microsoft.com/office/drawing/2014/main" id="{33E474AC-010C-6EC1-659F-9B6913FC35CF}"/>
              </a:ext>
            </a:extLst>
          </p:cNvPr>
          <p:cNvSpPr txBox="1"/>
          <p:nvPr/>
        </p:nvSpPr>
        <p:spPr>
          <a:xfrm>
            <a:off x="2779016" y="4392095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인접:</a:t>
            </a:r>
            <a:endParaRPr lang="en-US" sz="1400" dirty="0"/>
          </a:p>
        </p:txBody>
      </p:sp>
      <p:sp>
        <p:nvSpPr>
          <p:cNvPr id="11" name="Text 15">
            <a:extLst>
              <a:ext uri="{FF2B5EF4-FFF2-40B4-BE49-F238E27FC236}">
                <a16:creationId xmlns:a16="http://schemas.microsoft.com/office/drawing/2014/main" id="{0AB6AA14-5991-B2BB-2221-08EF917119CD}"/>
              </a:ext>
            </a:extLst>
          </p:cNvPr>
          <p:cNvSpPr txBox="1"/>
          <p:nvPr/>
        </p:nvSpPr>
        <p:spPr>
          <a:xfrm>
            <a:off x="2779016" y="4704819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관외</a:t>
            </a:r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endParaRPr lang="en-US" sz="1400" dirty="0"/>
          </a:p>
        </p:txBody>
      </p:sp>
      <p:sp>
        <p:nvSpPr>
          <p:cNvPr id="56" name="Text 10">
            <a:extLst>
              <a:ext uri="{FF2B5EF4-FFF2-40B4-BE49-F238E27FC236}">
                <a16:creationId xmlns:a16="http://schemas.microsoft.com/office/drawing/2014/main" id="{E3E43E88-5D9F-EC92-4BC0-359DEF35E948}"/>
              </a:ext>
            </a:extLst>
          </p:cNvPr>
          <p:cNvSpPr txBox="1"/>
          <p:nvPr/>
        </p:nvSpPr>
        <p:spPr>
          <a:xfrm>
            <a:off x="3270050" y="4412673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{{SL18_11}}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58" name="Text 10">
            <a:extLst>
              <a:ext uri="{FF2B5EF4-FFF2-40B4-BE49-F238E27FC236}">
                <a16:creationId xmlns:a16="http://schemas.microsoft.com/office/drawing/2014/main" id="{53F73619-2266-C86D-A3C0-4573A5442859}"/>
              </a:ext>
            </a:extLst>
          </p:cNvPr>
          <p:cNvSpPr txBox="1"/>
          <p:nvPr/>
        </p:nvSpPr>
        <p:spPr>
          <a:xfrm>
            <a:off x="3270050" y="4727926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{{SL18_12}}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 </a:t>
            </a:r>
            <a:endParaRPr lang="en-US" altLang="ko-KR" sz="1400" dirty="0"/>
          </a:p>
        </p:txBody>
      </p:sp>
      <p:pic>
        <p:nvPicPr>
          <p:cNvPr id="64" name="Image 2" descr="preencoded.png">
            <a:extLst>
              <a:ext uri="{FF2B5EF4-FFF2-40B4-BE49-F238E27FC236}">
                <a16:creationId xmlns:a16="http://schemas.microsoft.com/office/drawing/2014/main" id="{AB3C4BD7-C537-0098-41A1-4AA75FD6FB7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2783633" y="3843606"/>
            <a:ext cx="152705" cy="152705"/>
          </a:xfrm>
          <a:prstGeom prst="rect">
            <a:avLst/>
          </a:prstGeom>
        </p:spPr>
      </p:pic>
      <p:sp>
        <p:nvSpPr>
          <p:cNvPr id="13" name="Shape 7">
            <a:extLst>
              <a:ext uri="{FF2B5EF4-FFF2-40B4-BE49-F238E27FC236}">
                <a16:creationId xmlns:a16="http://schemas.microsoft.com/office/drawing/2014/main" id="{760FD7E4-54AF-5CB0-C9A9-E0745461F330}"/>
              </a:ext>
            </a:extLst>
          </p:cNvPr>
          <p:cNvSpPr/>
          <p:nvPr/>
        </p:nvSpPr>
        <p:spPr>
          <a:xfrm>
            <a:off x="640475" y="2112987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4F2F14B9-5FD6-BFAF-46D3-657DCEEDA8E1}"/>
              </a:ext>
            </a:extLst>
          </p:cNvPr>
          <p:cNvSpPr txBox="1"/>
          <p:nvPr/>
        </p:nvSpPr>
        <p:spPr>
          <a:xfrm>
            <a:off x="1123655" y="2212006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BFA359F4-3105-3C7B-A48D-60EC2DDA5A7E}"/>
              </a:ext>
            </a:extLst>
          </p:cNvPr>
          <p:cNvSpPr txBox="1"/>
          <p:nvPr/>
        </p:nvSpPr>
        <p:spPr>
          <a:xfrm>
            <a:off x="641311" y="2626205"/>
            <a:ext cx="184785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{{SL18_1}}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({{SL18_2}}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53" name="Shape 12">
            <a:extLst>
              <a:ext uri="{FF2B5EF4-FFF2-40B4-BE49-F238E27FC236}">
                <a16:creationId xmlns:a16="http://schemas.microsoft.com/office/drawing/2014/main" id="{BC1D498D-9FED-20FE-55F9-A60B1E38C173}"/>
              </a:ext>
            </a:extLst>
          </p:cNvPr>
          <p:cNvSpPr/>
          <p:nvPr/>
        </p:nvSpPr>
        <p:spPr>
          <a:xfrm>
            <a:off x="622160" y="2112987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3" name="Text 10">
            <a:extLst>
              <a:ext uri="{FF2B5EF4-FFF2-40B4-BE49-F238E27FC236}">
                <a16:creationId xmlns:a16="http://schemas.microsoft.com/office/drawing/2014/main" id="{0D99FCFA-3B56-EB27-6B7B-23A85EE3D7ED}"/>
              </a:ext>
            </a:extLst>
          </p:cNvPr>
          <p:cNvSpPr txBox="1"/>
          <p:nvPr/>
        </p:nvSpPr>
        <p:spPr>
          <a:xfrm>
            <a:off x="667880" y="3129477"/>
            <a:ext cx="183144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{{SL18_3}}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618EDB77-5859-D800-F92D-942DFC6CF300}"/>
              </a:ext>
            </a:extLst>
          </p:cNvPr>
          <p:cNvSpPr/>
          <p:nvPr/>
        </p:nvSpPr>
        <p:spPr>
          <a:xfrm>
            <a:off x="2607138" y="2112986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9" name="Text 8">
            <a:extLst>
              <a:ext uri="{FF2B5EF4-FFF2-40B4-BE49-F238E27FC236}">
                <a16:creationId xmlns:a16="http://schemas.microsoft.com/office/drawing/2014/main" id="{6317109A-1BFC-6CF2-617C-9588A1BA0A67}"/>
              </a:ext>
            </a:extLst>
          </p:cNvPr>
          <p:cNvSpPr txBox="1"/>
          <p:nvPr/>
        </p:nvSpPr>
        <p:spPr>
          <a:xfrm>
            <a:off x="3090318" y="2212005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31" name="Text 10">
            <a:extLst>
              <a:ext uri="{FF2B5EF4-FFF2-40B4-BE49-F238E27FC236}">
                <a16:creationId xmlns:a16="http://schemas.microsoft.com/office/drawing/2014/main" id="{AFE39B9F-EAC4-FD52-890B-648C5805E7E4}"/>
              </a:ext>
            </a:extLst>
          </p:cNvPr>
          <p:cNvSpPr txBox="1"/>
          <p:nvPr/>
        </p:nvSpPr>
        <p:spPr>
          <a:xfrm>
            <a:off x="2624382" y="2616969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{{SL18_4}}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({{SL18_5}}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4CB40203-D22C-058C-9B1A-3AEA97FF2A2C}"/>
              </a:ext>
            </a:extLst>
          </p:cNvPr>
          <p:cNvSpPr/>
          <p:nvPr/>
        </p:nvSpPr>
        <p:spPr>
          <a:xfrm>
            <a:off x="2588823" y="2112986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B856D3FB-D25C-BD2A-5DE1-86E5B837E94C}"/>
              </a:ext>
            </a:extLst>
          </p:cNvPr>
          <p:cNvSpPr txBox="1"/>
          <p:nvPr/>
        </p:nvSpPr>
        <p:spPr>
          <a:xfrm>
            <a:off x="2634542" y="3129476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{{SL18_6}}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38" name="Shape 7">
            <a:extLst>
              <a:ext uri="{FF2B5EF4-FFF2-40B4-BE49-F238E27FC236}">
                <a16:creationId xmlns:a16="http://schemas.microsoft.com/office/drawing/2014/main" id="{D407EC8B-636E-BE31-3C84-E6F3EAEF1B1A}"/>
              </a:ext>
            </a:extLst>
          </p:cNvPr>
          <p:cNvSpPr/>
          <p:nvPr/>
        </p:nvSpPr>
        <p:spPr>
          <a:xfrm>
            <a:off x="651470" y="3652953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2D7CD24C-2716-17C2-3E6B-546203C986FD}"/>
              </a:ext>
            </a:extLst>
          </p:cNvPr>
          <p:cNvSpPr txBox="1"/>
          <p:nvPr/>
        </p:nvSpPr>
        <p:spPr>
          <a:xfrm>
            <a:off x="1013323" y="3751972"/>
            <a:ext cx="1119814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 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43" name="Text 10">
            <a:extLst>
              <a:ext uri="{FF2B5EF4-FFF2-40B4-BE49-F238E27FC236}">
                <a16:creationId xmlns:a16="http://schemas.microsoft.com/office/drawing/2014/main" id="{6F57C74B-102A-0183-DE32-4DC535E3E78F}"/>
              </a:ext>
            </a:extLst>
          </p:cNvPr>
          <p:cNvSpPr txBox="1"/>
          <p:nvPr/>
        </p:nvSpPr>
        <p:spPr>
          <a:xfrm>
            <a:off x="668714" y="4147699"/>
            <a:ext cx="1809453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{{SL18_7}}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({{SL18_8}}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37" name="Shape 12">
            <a:extLst>
              <a:ext uri="{FF2B5EF4-FFF2-40B4-BE49-F238E27FC236}">
                <a16:creationId xmlns:a16="http://schemas.microsoft.com/office/drawing/2014/main" id="{641378D0-56D0-CA28-22DD-7934426AE2FD}"/>
              </a:ext>
            </a:extLst>
          </p:cNvPr>
          <p:cNvSpPr/>
          <p:nvPr/>
        </p:nvSpPr>
        <p:spPr>
          <a:xfrm>
            <a:off x="633155" y="3652953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4" name="Text 10">
            <a:extLst>
              <a:ext uri="{FF2B5EF4-FFF2-40B4-BE49-F238E27FC236}">
                <a16:creationId xmlns:a16="http://schemas.microsoft.com/office/drawing/2014/main" id="{BD6969D1-BBDC-451C-B64C-6C5142160056}"/>
              </a:ext>
            </a:extLst>
          </p:cNvPr>
          <p:cNvSpPr txBox="1"/>
          <p:nvPr/>
        </p:nvSpPr>
        <p:spPr>
          <a:xfrm>
            <a:off x="667881" y="4696360"/>
            <a:ext cx="1820446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{{SL18_9}}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74" name="Shape 12">
            <a:extLst>
              <a:ext uri="{FF2B5EF4-FFF2-40B4-BE49-F238E27FC236}">
                <a16:creationId xmlns:a16="http://schemas.microsoft.com/office/drawing/2014/main" id="{D2D7FAAE-A112-7836-760C-8414CA152A4F}"/>
              </a:ext>
            </a:extLst>
          </p:cNvPr>
          <p:cNvSpPr/>
          <p:nvPr/>
        </p:nvSpPr>
        <p:spPr>
          <a:xfrm>
            <a:off x="2590553" y="3651125"/>
            <a:ext cx="45719" cy="1466699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C4CE528-8527-F4C9-C834-0DB9332AFC7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801850" y="-183397"/>
            <a:ext cx="56533" cy="162224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6F9F1D1-08E3-2197-C867-C24B7287858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03169" y="-192345"/>
            <a:ext cx="56533" cy="1622240"/>
          </a:xfrm>
          <a:prstGeom prst="rect">
            <a:avLst/>
          </a:prstGeom>
        </p:spPr>
      </p:pic>
      <p:graphicFrame>
        <p:nvGraphicFramePr>
          <p:cNvPr id="12" name="SL18_chart">
            <a:extLst>
              <a:ext uri="{FF2B5EF4-FFF2-40B4-BE49-F238E27FC236}">
                <a16:creationId xmlns:a16="http://schemas.microsoft.com/office/drawing/2014/main" id="{9CBC028D-409A-E730-546A-6291EC0F8C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2361603"/>
              </p:ext>
            </p:extLst>
          </p:nvPr>
        </p:nvGraphicFramePr>
        <p:xfrm>
          <a:off x="4774665" y="1424694"/>
          <a:ext cx="6956418" cy="4425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1236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D47D2-B2B4-0992-41E5-E899D158F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33">
            <a:extLst>
              <a:ext uri="{FF2B5EF4-FFF2-40B4-BE49-F238E27FC236}">
                <a16:creationId xmlns:a16="http://schemas.microsoft.com/office/drawing/2014/main" id="{939BAF82-193E-699A-0834-817104DFDC05}"/>
              </a:ext>
            </a:extLst>
          </p:cNvPr>
          <p:cNvSpPr txBox="1"/>
          <p:nvPr/>
        </p:nvSpPr>
        <p:spPr>
          <a:xfrm>
            <a:off x="3998090" y="13418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{{SL19_14}}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146A36E-8FDD-E2B4-8EE8-0DE5A3070298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외국인은 어디에 얼마나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B609B9EF-1675-FC97-407E-2EC7120FDBBC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12</a:t>
            </a:r>
            <a:endParaRPr lang="en-US" dirty="0"/>
          </a:p>
        </p:txBody>
      </p:sp>
      <p:pic>
        <p:nvPicPr>
          <p:cNvPr id="2" name="Image 3" descr="preencoded.png">
            <a:extLst>
              <a:ext uri="{FF2B5EF4-FFF2-40B4-BE49-F238E27FC236}">
                <a16:creationId xmlns:a16="http://schemas.microsoft.com/office/drawing/2014/main" id="{01EA9D6C-20E6-F05C-9A99-0AA34F8068B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3228501" y="1485748"/>
            <a:ext cx="171907" cy="171907"/>
          </a:xfrm>
          <a:prstGeom prst="rect">
            <a:avLst/>
          </a:prstGeom>
        </p:spPr>
      </p:pic>
      <p:sp>
        <p:nvSpPr>
          <p:cNvPr id="3" name="Text 12">
            <a:extLst>
              <a:ext uri="{FF2B5EF4-FFF2-40B4-BE49-F238E27FC236}">
                <a16:creationId xmlns:a16="http://schemas.microsoft.com/office/drawing/2014/main" id="{B6C1AFD8-D78E-052F-58AE-18E2467FA0AD}"/>
              </a:ext>
            </a:extLst>
          </p:cNvPr>
          <p:cNvSpPr txBox="1"/>
          <p:nvPr/>
        </p:nvSpPr>
        <p:spPr>
          <a:xfrm>
            <a:off x="3440769" y="1456713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2CD0B5B0-82DB-A9FB-B98F-80C884A0304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2724" b="-2724"/>
          <a:stretch/>
        </p:blipFill>
        <p:spPr>
          <a:xfrm>
            <a:off x="7429657" y="1463448"/>
            <a:ext cx="142647" cy="171907"/>
          </a:xfrm>
          <a:prstGeom prst="rect">
            <a:avLst/>
          </a:prstGeom>
        </p:spPr>
      </p:pic>
      <p:sp>
        <p:nvSpPr>
          <p:cNvPr id="5" name="Text 8">
            <a:extLst>
              <a:ext uri="{FF2B5EF4-FFF2-40B4-BE49-F238E27FC236}">
                <a16:creationId xmlns:a16="http://schemas.microsoft.com/office/drawing/2014/main" id="{BECFBDEA-D4BC-B757-45B2-8FFDACB9531C}"/>
              </a:ext>
            </a:extLst>
          </p:cNvPr>
          <p:cNvSpPr txBox="1"/>
          <p:nvPr/>
        </p:nvSpPr>
        <p:spPr>
          <a:xfrm>
            <a:off x="7613578" y="1434413"/>
            <a:ext cx="191726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A680C653-5EAE-9A0D-D3AD-E74BFB4975D7}"/>
              </a:ext>
            </a:extLst>
          </p:cNvPr>
          <p:cNvSpPr txBox="1"/>
          <p:nvPr/>
        </p:nvSpPr>
        <p:spPr>
          <a:xfrm>
            <a:off x="3228501" y="4760031"/>
            <a:ext cx="6462965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{{SL19_1}} </a:t>
            </a:r>
            <a:r>
              <a:rPr lang="en-US" altLang="ko-KR" sz="2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({{SL19_2}}%)</a:t>
            </a:r>
            <a:endParaRPr lang="en-US" sz="2000" dirty="0">
              <a:solidFill>
                <a:srgbClr val="E74C3C"/>
              </a:solidFill>
            </a:endParaRPr>
          </a:p>
        </p:txBody>
      </p:sp>
      <p:sp>
        <p:nvSpPr>
          <p:cNvPr id="8" name="Text 9">
            <a:extLst>
              <a:ext uri="{FF2B5EF4-FFF2-40B4-BE49-F238E27FC236}">
                <a16:creationId xmlns:a16="http://schemas.microsoft.com/office/drawing/2014/main" id="{B24C13C8-A5A2-3532-56C9-5DF209EB674A}"/>
              </a:ext>
            </a:extLst>
          </p:cNvPr>
          <p:cNvSpPr txBox="1"/>
          <p:nvPr/>
        </p:nvSpPr>
        <p:spPr>
          <a:xfrm>
            <a:off x="3237802" y="5190575"/>
            <a:ext cx="5529432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{{SL19_3}}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({{SL19_4}}%)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76BBF27F-D1D6-88F8-2EF5-DE70D308686E}"/>
              </a:ext>
            </a:extLst>
          </p:cNvPr>
          <p:cNvSpPr txBox="1"/>
          <p:nvPr/>
        </p:nvSpPr>
        <p:spPr>
          <a:xfrm>
            <a:off x="3241202" y="5683937"/>
            <a:ext cx="3685030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{{SL19_5}}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({{SL19_6}}%)</a:t>
            </a:r>
            <a:endParaRPr lang="en-US" sz="1200" dirty="0">
              <a:solidFill>
                <a:srgbClr val="7F7F7F"/>
              </a:solidFill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3B46F2B1-01B0-B58E-ADF7-CBEA15A37BD3}"/>
              </a:ext>
            </a:extLst>
          </p:cNvPr>
          <p:cNvSpPr txBox="1"/>
          <p:nvPr/>
        </p:nvSpPr>
        <p:spPr>
          <a:xfrm>
            <a:off x="7429657" y="4737731"/>
            <a:ext cx="5647772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{{SL19_7}}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({{SL19_8}}%)</a:t>
            </a: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3F38B120-EE99-51AC-A682-ED079D05C0BD}"/>
              </a:ext>
            </a:extLst>
          </p:cNvPr>
          <p:cNvSpPr txBox="1"/>
          <p:nvPr/>
        </p:nvSpPr>
        <p:spPr>
          <a:xfrm>
            <a:off x="7438957" y="5168275"/>
            <a:ext cx="537112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{{SL19_9}}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({{SL19_10}}%)</a:t>
            </a: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CD4E0103-97A4-1CCA-1066-A72825116C8D}"/>
              </a:ext>
            </a:extLst>
          </p:cNvPr>
          <p:cNvSpPr txBox="1"/>
          <p:nvPr/>
        </p:nvSpPr>
        <p:spPr>
          <a:xfrm>
            <a:off x="7442357" y="5661637"/>
            <a:ext cx="440059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{{SL19_11}}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({{SL19_12}}%)</a:t>
            </a:r>
          </a:p>
        </p:txBody>
      </p:sp>
      <p:sp>
        <p:nvSpPr>
          <p:cNvPr id="18" name="SL19_treemap_1">
            <a:extLst>
              <a:ext uri="{FF2B5EF4-FFF2-40B4-BE49-F238E27FC236}">
                <a16:creationId xmlns:a16="http://schemas.microsoft.com/office/drawing/2014/main" id="{1B52FA86-EBD1-9FCD-456A-130CD4194735}"/>
              </a:ext>
            </a:extLst>
          </p:cNvPr>
          <p:cNvSpPr>
            <a:spLocks noChangeAspect="1"/>
          </p:cNvSpPr>
          <p:nvPr/>
        </p:nvSpPr>
        <p:spPr>
          <a:xfrm>
            <a:off x="3165619" y="1736874"/>
            <a:ext cx="3953170" cy="2795817"/>
          </a:xfrm>
          <a:prstGeom prst="rect">
            <a:avLst/>
          </a:prstGeom>
          <a:solidFill>
            <a:srgbClr val="E74C3C"/>
          </a:solidFill>
          <a:ln/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15" name="SL19_treemap_2">
            <a:extLst>
              <a:ext uri="{FF2B5EF4-FFF2-40B4-BE49-F238E27FC236}">
                <a16:creationId xmlns:a16="http://schemas.microsoft.com/office/drawing/2014/main" id="{06CFCED8-1C61-B03C-4CE0-152E4005C128}"/>
              </a:ext>
            </a:extLst>
          </p:cNvPr>
          <p:cNvSpPr>
            <a:spLocks noChangeAspect="1"/>
          </p:cNvSpPr>
          <p:nvPr/>
        </p:nvSpPr>
        <p:spPr>
          <a:xfrm>
            <a:off x="7384603" y="1714574"/>
            <a:ext cx="3953170" cy="2795817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6" name="Text 33">
            <a:extLst>
              <a:ext uri="{FF2B5EF4-FFF2-40B4-BE49-F238E27FC236}">
                <a16:creationId xmlns:a16="http://schemas.microsoft.com/office/drawing/2014/main" id="{4358EB1E-ED86-3671-448A-A8D886263CF4}"/>
              </a:ext>
            </a:extLst>
          </p:cNvPr>
          <p:cNvSpPr txBox="1"/>
          <p:nvPr/>
        </p:nvSpPr>
        <p:spPr>
          <a:xfrm>
            <a:off x="8165309" y="13195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{{SL19_13}}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p:sp>
        <p:nvSpPr>
          <p:cNvPr id="14" name="Shape 25">
            <a:extLst>
              <a:ext uri="{FF2B5EF4-FFF2-40B4-BE49-F238E27FC236}">
                <a16:creationId xmlns:a16="http://schemas.microsoft.com/office/drawing/2014/main" id="{D60C38A1-FFF6-75D2-D2C5-46D402F17CA4}"/>
              </a:ext>
            </a:extLst>
          </p:cNvPr>
          <p:cNvSpPr/>
          <p:nvPr/>
        </p:nvSpPr>
        <p:spPr>
          <a:xfrm>
            <a:off x="509967" y="3513818"/>
            <a:ext cx="2300174" cy="158918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01BD08F-FB16-F1CD-0C10-CB23D7A016A8}"/>
              </a:ext>
            </a:extLst>
          </p:cNvPr>
          <p:cNvSpPr/>
          <p:nvPr/>
        </p:nvSpPr>
        <p:spPr>
          <a:xfrm>
            <a:off x="894745" y="3643320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Shape 29">
            <a:extLst>
              <a:ext uri="{FF2B5EF4-FFF2-40B4-BE49-F238E27FC236}">
                <a16:creationId xmlns:a16="http://schemas.microsoft.com/office/drawing/2014/main" id="{EB80F458-B6D2-CA48-6080-D6D609D49960}"/>
              </a:ext>
            </a:extLst>
          </p:cNvPr>
          <p:cNvSpPr/>
          <p:nvPr/>
        </p:nvSpPr>
        <p:spPr>
          <a:xfrm>
            <a:off x="1365239" y="4588404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0" name="Shape 26">
            <a:extLst>
              <a:ext uri="{FF2B5EF4-FFF2-40B4-BE49-F238E27FC236}">
                <a16:creationId xmlns:a16="http://schemas.microsoft.com/office/drawing/2014/main" id="{477EB2B6-E610-0025-B7DC-043E1440D9E8}"/>
              </a:ext>
            </a:extLst>
          </p:cNvPr>
          <p:cNvSpPr/>
          <p:nvPr/>
        </p:nvSpPr>
        <p:spPr>
          <a:xfrm>
            <a:off x="509967" y="3513818"/>
            <a:ext cx="45720" cy="158918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21" name="Text 27">
            <a:extLst>
              <a:ext uri="{FF2B5EF4-FFF2-40B4-BE49-F238E27FC236}">
                <a16:creationId xmlns:a16="http://schemas.microsoft.com/office/drawing/2014/main" id="{953EBEC4-A38F-2639-3D1D-19DC4EF8776E}"/>
              </a:ext>
            </a:extLst>
          </p:cNvPr>
          <p:cNvSpPr txBox="1"/>
          <p:nvPr/>
        </p:nvSpPr>
        <p:spPr>
          <a:xfrm>
            <a:off x="970993" y="3690383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 28">
            <a:extLst>
              <a:ext uri="{FF2B5EF4-FFF2-40B4-BE49-F238E27FC236}">
                <a16:creationId xmlns:a16="http://schemas.microsoft.com/office/drawing/2014/main" id="{F98D006F-4F11-2EF4-3E0A-9B358CB320C5}"/>
              </a:ext>
            </a:extLst>
          </p:cNvPr>
          <p:cNvSpPr txBox="1"/>
          <p:nvPr/>
        </p:nvSpPr>
        <p:spPr>
          <a:xfrm>
            <a:off x="797606" y="3943629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23" name="Shape 29">
            <a:extLst>
              <a:ext uri="{FF2B5EF4-FFF2-40B4-BE49-F238E27FC236}">
                <a16:creationId xmlns:a16="http://schemas.microsoft.com/office/drawing/2014/main" id="{C07DBB5F-598F-B058-340B-B9D1C771EFB3}"/>
              </a:ext>
            </a:extLst>
          </p:cNvPr>
          <p:cNvSpPr/>
          <p:nvPr/>
        </p:nvSpPr>
        <p:spPr>
          <a:xfrm>
            <a:off x="1365239" y="4124767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24" name="Text 30">
            <a:extLst>
              <a:ext uri="{FF2B5EF4-FFF2-40B4-BE49-F238E27FC236}">
                <a16:creationId xmlns:a16="http://schemas.microsoft.com/office/drawing/2014/main" id="{15EE48BA-5745-732F-1980-9ED26F27A608}"/>
              </a:ext>
            </a:extLst>
          </p:cNvPr>
          <p:cNvSpPr txBox="1"/>
          <p:nvPr/>
        </p:nvSpPr>
        <p:spPr>
          <a:xfrm>
            <a:off x="1417818" y="4066958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{{SL19_17}}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25" name="Text 31">
            <a:extLst>
              <a:ext uri="{FF2B5EF4-FFF2-40B4-BE49-F238E27FC236}">
                <a16:creationId xmlns:a16="http://schemas.microsoft.com/office/drawing/2014/main" id="{D22D5F99-968E-1A2B-2744-B145BF900AB9}"/>
              </a:ext>
            </a:extLst>
          </p:cNvPr>
          <p:cNvSpPr txBox="1"/>
          <p:nvPr/>
        </p:nvSpPr>
        <p:spPr>
          <a:xfrm>
            <a:off x="787096" y="4398183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26" name="Text 33">
            <a:extLst>
              <a:ext uri="{FF2B5EF4-FFF2-40B4-BE49-F238E27FC236}">
                <a16:creationId xmlns:a16="http://schemas.microsoft.com/office/drawing/2014/main" id="{29AA481D-ED47-7939-F37B-E8B04BB14A0A}"/>
              </a:ext>
            </a:extLst>
          </p:cNvPr>
          <p:cNvSpPr txBox="1"/>
          <p:nvPr/>
        </p:nvSpPr>
        <p:spPr>
          <a:xfrm>
            <a:off x="1420170" y="4532145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{{SL19_18}}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27" name="Shape 25">
            <a:extLst>
              <a:ext uri="{FF2B5EF4-FFF2-40B4-BE49-F238E27FC236}">
                <a16:creationId xmlns:a16="http://schemas.microsoft.com/office/drawing/2014/main" id="{F6090AD4-88D3-A2E8-F842-13CE83336DCC}"/>
              </a:ext>
            </a:extLst>
          </p:cNvPr>
          <p:cNvSpPr/>
          <p:nvPr/>
        </p:nvSpPr>
        <p:spPr>
          <a:xfrm>
            <a:off x="509967" y="1736874"/>
            <a:ext cx="2300174" cy="158918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0C6D51EE-98B1-925F-B4E7-16FA69CC58A9}"/>
              </a:ext>
            </a:extLst>
          </p:cNvPr>
          <p:cNvSpPr/>
          <p:nvPr/>
        </p:nvSpPr>
        <p:spPr>
          <a:xfrm>
            <a:off x="894745" y="1866376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Shape 29">
            <a:extLst>
              <a:ext uri="{FF2B5EF4-FFF2-40B4-BE49-F238E27FC236}">
                <a16:creationId xmlns:a16="http://schemas.microsoft.com/office/drawing/2014/main" id="{726445EE-217C-5C21-2AB6-A5039ADCC85A}"/>
              </a:ext>
            </a:extLst>
          </p:cNvPr>
          <p:cNvSpPr/>
          <p:nvPr/>
        </p:nvSpPr>
        <p:spPr>
          <a:xfrm>
            <a:off x="1365239" y="2811460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2" name="Shape 26">
            <a:extLst>
              <a:ext uri="{FF2B5EF4-FFF2-40B4-BE49-F238E27FC236}">
                <a16:creationId xmlns:a16="http://schemas.microsoft.com/office/drawing/2014/main" id="{DD46EB12-7B1B-9030-5578-69B1A10FA4DA}"/>
              </a:ext>
            </a:extLst>
          </p:cNvPr>
          <p:cNvSpPr/>
          <p:nvPr/>
        </p:nvSpPr>
        <p:spPr>
          <a:xfrm>
            <a:off x="509967" y="1736874"/>
            <a:ext cx="45720" cy="158918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33" name="Text 27">
            <a:extLst>
              <a:ext uri="{FF2B5EF4-FFF2-40B4-BE49-F238E27FC236}">
                <a16:creationId xmlns:a16="http://schemas.microsoft.com/office/drawing/2014/main" id="{9ED73040-8C8B-C6AA-57F3-898A2688570F}"/>
              </a:ext>
            </a:extLst>
          </p:cNvPr>
          <p:cNvSpPr txBox="1"/>
          <p:nvPr/>
        </p:nvSpPr>
        <p:spPr>
          <a:xfrm>
            <a:off x="970993" y="1913439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매출건수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Text 28">
            <a:extLst>
              <a:ext uri="{FF2B5EF4-FFF2-40B4-BE49-F238E27FC236}">
                <a16:creationId xmlns:a16="http://schemas.microsoft.com/office/drawing/2014/main" id="{3DA6A9BF-E6E7-74C0-1C20-CDC06AB9EC90}"/>
              </a:ext>
            </a:extLst>
          </p:cNvPr>
          <p:cNvSpPr txBox="1"/>
          <p:nvPr/>
        </p:nvSpPr>
        <p:spPr>
          <a:xfrm>
            <a:off x="797606" y="2166685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37" name="Shape 29">
            <a:extLst>
              <a:ext uri="{FF2B5EF4-FFF2-40B4-BE49-F238E27FC236}">
                <a16:creationId xmlns:a16="http://schemas.microsoft.com/office/drawing/2014/main" id="{F3BB92CB-D2B9-51E2-7B7D-6B1ABC3FE9D6}"/>
              </a:ext>
            </a:extLst>
          </p:cNvPr>
          <p:cNvSpPr/>
          <p:nvPr/>
        </p:nvSpPr>
        <p:spPr>
          <a:xfrm>
            <a:off x="1365239" y="2347823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38" name="Text 30">
            <a:extLst>
              <a:ext uri="{FF2B5EF4-FFF2-40B4-BE49-F238E27FC236}">
                <a16:creationId xmlns:a16="http://schemas.microsoft.com/office/drawing/2014/main" id="{08FE0E78-085F-7C12-0F78-76F2CF87E9D0}"/>
              </a:ext>
            </a:extLst>
          </p:cNvPr>
          <p:cNvSpPr txBox="1"/>
          <p:nvPr/>
        </p:nvSpPr>
        <p:spPr>
          <a:xfrm>
            <a:off x="1407658" y="2290014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{{SL19_15}}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40" name="Text 31">
            <a:extLst>
              <a:ext uri="{FF2B5EF4-FFF2-40B4-BE49-F238E27FC236}">
                <a16:creationId xmlns:a16="http://schemas.microsoft.com/office/drawing/2014/main" id="{26672755-1DD8-0948-488A-7A8473DEE0F2}"/>
              </a:ext>
            </a:extLst>
          </p:cNvPr>
          <p:cNvSpPr txBox="1"/>
          <p:nvPr/>
        </p:nvSpPr>
        <p:spPr>
          <a:xfrm>
            <a:off x="787096" y="2621239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43" name="Text 33">
            <a:extLst>
              <a:ext uri="{FF2B5EF4-FFF2-40B4-BE49-F238E27FC236}">
                <a16:creationId xmlns:a16="http://schemas.microsoft.com/office/drawing/2014/main" id="{9F930686-6EA4-D06E-F6AE-2C5F1B39A0DA}"/>
              </a:ext>
            </a:extLst>
          </p:cNvPr>
          <p:cNvSpPr txBox="1"/>
          <p:nvPr/>
        </p:nvSpPr>
        <p:spPr>
          <a:xfrm>
            <a:off x="1410010" y="2755201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{{SL19_16}}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33293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F4F32-049A-B367-76B5-8B95961AD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그림 157">
            <a:extLst>
              <a:ext uri="{FF2B5EF4-FFF2-40B4-BE49-F238E27FC236}">
                <a16:creationId xmlns:a16="http://schemas.microsoft.com/office/drawing/2014/main" id="{912F06E9-528B-548E-96BC-B79345C39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10" y="2902069"/>
            <a:ext cx="1190791" cy="1448002"/>
          </a:xfrm>
          <a:prstGeom prst="rect">
            <a:avLst/>
          </a:prstGeom>
        </p:spPr>
      </p:pic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B2412E7B-07D1-A4A1-49DD-5ECED1DC197F}"/>
              </a:ext>
            </a:extLst>
          </p:cNvPr>
          <p:cNvSpPr>
            <a:spLocks/>
          </p:cNvSpPr>
          <p:nvPr/>
        </p:nvSpPr>
        <p:spPr>
          <a:xfrm>
            <a:off x="6151051" y="2184600"/>
            <a:ext cx="5502020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C102CD2E-0E53-D1F9-BE86-26A393E14401}"/>
              </a:ext>
            </a:extLst>
          </p:cNvPr>
          <p:cNvSpPr>
            <a:spLocks/>
          </p:cNvSpPr>
          <p:nvPr/>
        </p:nvSpPr>
        <p:spPr>
          <a:xfrm>
            <a:off x="6151052" y="1406168"/>
            <a:ext cx="5502020" cy="3137992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0B27F66C-4998-FEDB-D4BD-FDF784982549}"/>
              </a:ext>
            </a:extLst>
          </p:cNvPr>
          <p:cNvSpPr>
            <a:spLocks/>
          </p:cNvSpPr>
          <p:nvPr/>
        </p:nvSpPr>
        <p:spPr>
          <a:xfrm>
            <a:off x="267309" y="1438146"/>
            <a:ext cx="5562295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4CB8AB63-C6B5-9C33-8362-79A20CE82F3E}"/>
              </a:ext>
            </a:extLst>
          </p:cNvPr>
          <p:cNvSpPr>
            <a:spLocks/>
          </p:cNvSpPr>
          <p:nvPr/>
        </p:nvSpPr>
        <p:spPr>
          <a:xfrm>
            <a:off x="267310" y="3447794"/>
            <a:ext cx="5562295" cy="3204466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1D00E3A5-E88F-D514-D922-1AEFDB60FA60}"/>
              </a:ext>
            </a:extLst>
          </p:cNvPr>
          <p:cNvSpPr txBox="1"/>
          <p:nvPr/>
        </p:nvSpPr>
        <p:spPr>
          <a:xfrm>
            <a:off x="381305" y="272998"/>
            <a:ext cx="1962302" cy="11055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6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목차</a:t>
            </a:r>
            <a:endParaRPr lang="en-US" sz="600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BE4F781C-5841-19E6-E9F5-2962F6E6487B}"/>
              </a:ext>
            </a:extLst>
          </p:cNvPr>
          <p:cNvSpPr/>
          <p:nvPr/>
        </p:nvSpPr>
        <p:spPr>
          <a:xfrm>
            <a:off x="649032" y="3585869"/>
            <a:ext cx="1654175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8" name="Image 1" descr="preencoded.png">
            <a:extLst>
              <a:ext uri="{FF2B5EF4-FFF2-40B4-BE49-F238E27FC236}">
                <a16:creationId xmlns:a16="http://schemas.microsoft.com/office/drawing/2014/main" id="{2FBFDE7C-45D6-1004-37AD-25008362B2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1310" b="-1310"/>
          <a:stretch/>
        </p:blipFill>
        <p:spPr>
          <a:xfrm>
            <a:off x="789138" y="3714697"/>
            <a:ext cx="209398" cy="171907"/>
          </a:xfrm>
          <a:prstGeom prst="rect">
            <a:avLst/>
          </a:prstGeom>
        </p:spPr>
      </p:pic>
      <p:sp>
        <p:nvSpPr>
          <p:cNvPr id="9" name="Text 5">
            <a:extLst>
              <a:ext uri="{FF2B5EF4-FFF2-40B4-BE49-F238E27FC236}">
                <a16:creationId xmlns:a16="http://schemas.microsoft.com/office/drawing/2014/main" id="{D59184AD-5C08-B5CD-A252-183C456C3D8C}"/>
              </a:ext>
            </a:extLst>
          </p:cNvPr>
          <p:cNvSpPr txBox="1"/>
          <p:nvPr/>
        </p:nvSpPr>
        <p:spPr>
          <a:xfrm>
            <a:off x="1084871" y="3675378"/>
            <a:ext cx="1107338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b="1" dirty="0" err="1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6">
            <a:extLst>
              <a:ext uri="{FF2B5EF4-FFF2-40B4-BE49-F238E27FC236}">
                <a16:creationId xmlns:a16="http://schemas.microsoft.com/office/drawing/2014/main" id="{689F2ECC-BA0B-DAB3-FDCD-8659C5DAEAA4}"/>
              </a:ext>
            </a:extLst>
          </p:cNvPr>
          <p:cNvSpPr/>
          <p:nvPr/>
        </p:nvSpPr>
        <p:spPr>
          <a:xfrm>
            <a:off x="607695" y="22307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763EEFC3-4033-4E60-3D91-FC69F90BF0E2}"/>
              </a:ext>
            </a:extLst>
          </p:cNvPr>
          <p:cNvSpPr txBox="1"/>
          <p:nvPr/>
        </p:nvSpPr>
        <p:spPr>
          <a:xfrm>
            <a:off x="773201" y="22993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1AF0CDCC-AE73-FEC7-BBA0-8C0EA11115EF}"/>
              </a:ext>
            </a:extLst>
          </p:cNvPr>
          <p:cNvSpPr txBox="1"/>
          <p:nvPr/>
        </p:nvSpPr>
        <p:spPr>
          <a:xfrm>
            <a:off x="1150468" y="2322202"/>
            <a:ext cx="15855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축제 전체 대시보드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Shape 9">
            <a:extLst>
              <a:ext uri="{FF2B5EF4-FFF2-40B4-BE49-F238E27FC236}">
                <a16:creationId xmlns:a16="http://schemas.microsoft.com/office/drawing/2014/main" id="{7187F545-7AEA-340C-4DB8-517866594F16}"/>
              </a:ext>
            </a:extLst>
          </p:cNvPr>
          <p:cNvSpPr/>
          <p:nvPr/>
        </p:nvSpPr>
        <p:spPr>
          <a:xfrm>
            <a:off x="607695" y="28306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Text 10">
            <a:extLst>
              <a:ext uri="{FF2B5EF4-FFF2-40B4-BE49-F238E27FC236}">
                <a16:creationId xmlns:a16="http://schemas.microsoft.com/office/drawing/2014/main" id="{74FE565F-A9E7-7BE5-4DAC-5DD4F397330B}"/>
              </a:ext>
            </a:extLst>
          </p:cNvPr>
          <p:cNvSpPr txBox="1"/>
          <p:nvPr/>
        </p:nvSpPr>
        <p:spPr>
          <a:xfrm>
            <a:off x="773201" y="28991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3120E299-F6D0-10D6-B45F-2679AE192DC5}"/>
              </a:ext>
            </a:extLst>
          </p:cNvPr>
          <p:cNvSpPr txBox="1"/>
          <p:nvPr/>
        </p:nvSpPr>
        <p:spPr>
          <a:xfrm>
            <a:off x="1150468" y="2932106"/>
            <a:ext cx="13569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3개년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비교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0AA9903-421D-BC2B-2670-545C04375728}"/>
              </a:ext>
            </a:extLst>
          </p:cNvPr>
          <p:cNvGrpSpPr/>
          <p:nvPr/>
        </p:nvGrpSpPr>
        <p:grpSpPr>
          <a:xfrm>
            <a:off x="601980" y="4185715"/>
            <a:ext cx="2299335" cy="457200"/>
            <a:chOff x="571500" y="4048555"/>
            <a:chExt cx="2299335" cy="457200"/>
          </a:xfrm>
        </p:grpSpPr>
        <p:sp>
          <p:nvSpPr>
            <p:cNvPr id="22" name="Shape 15">
              <a:extLst>
                <a:ext uri="{FF2B5EF4-FFF2-40B4-BE49-F238E27FC236}">
                  <a16:creationId xmlns:a16="http://schemas.microsoft.com/office/drawing/2014/main" id="{A5218BAA-8960-9E50-4002-0DB4635CFD09}"/>
                </a:ext>
              </a:extLst>
            </p:cNvPr>
            <p:cNvSpPr/>
            <p:nvPr/>
          </p:nvSpPr>
          <p:spPr>
            <a:xfrm>
              <a:off x="571500" y="4048555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3" name="Text 16">
              <a:extLst>
                <a:ext uri="{FF2B5EF4-FFF2-40B4-BE49-F238E27FC236}">
                  <a16:creationId xmlns:a16="http://schemas.microsoft.com/office/drawing/2014/main" id="{5B6F5C9A-0CC6-A1FD-D076-DBF23CEC0E7F}"/>
                </a:ext>
              </a:extLst>
            </p:cNvPr>
            <p:cNvSpPr txBox="1"/>
            <p:nvPr/>
          </p:nvSpPr>
          <p:spPr>
            <a:xfrm>
              <a:off x="737006" y="4117135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3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5" name="Text 17">
              <a:extLst>
                <a:ext uri="{FF2B5EF4-FFF2-40B4-BE49-F238E27FC236}">
                  <a16:creationId xmlns:a16="http://schemas.microsoft.com/office/drawing/2014/main" id="{DE06950F-A6B0-2542-4BC8-0F76643222C0}"/>
                </a:ext>
              </a:extLst>
            </p:cNvPr>
            <p:cNvSpPr txBox="1"/>
            <p:nvPr/>
          </p:nvSpPr>
          <p:spPr>
            <a:xfrm>
              <a:off x="1114273" y="4139995"/>
              <a:ext cx="1756562" cy="2670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400" b="1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방문인구</a:t>
              </a:r>
              <a:r>
                <a:rPr lang="en-US" sz="1400" b="1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en-US" sz="1400" b="1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분석</a:t>
              </a:r>
              <a:r>
                <a:rPr lang="en-US" sz="1400" b="1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ko-KR" altLang="en-US" sz="1400" b="1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요약</a:t>
              </a:r>
              <a:endParaRPr lang="en-US" sz="14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6" name="Shape 18">
            <a:extLst>
              <a:ext uri="{FF2B5EF4-FFF2-40B4-BE49-F238E27FC236}">
                <a16:creationId xmlns:a16="http://schemas.microsoft.com/office/drawing/2014/main" id="{0C7287A2-7881-AD90-9635-7B10E19B4CF0}"/>
              </a:ext>
            </a:extLst>
          </p:cNvPr>
          <p:cNvSpPr/>
          <p:nvPr/>
        </p:nvSpPr>
        <p:spPr>
          <a:xfrm>
            <a:off x="601980" y="47855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Text 19">
            <a:extLst>
              <a:ext uri="{FF2B5EF4-FFF2-40B4-BE49-F238E27FC236}">
                <a16:creationId xmlns:a16="http://schemas.microsoft.com/office/drawing/2014/main" id="{95ABAC26-4344-67AA-7518-63EE86D986F3}"/>
              </a:ext>
            </a:extLst>
          </p:cNvPr>
          <p:cNvSpPr txBox="1"/>
          <p:nvPr/>
        </p:nvSpPr>
        <p:spPr>
          <a:xfrm>
            <a:off x="767486" y="48541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0">
            <a:extLst>
              <a:ext uri="{FF2B5EF4-FFF2-40B4-BE49-F238E27FC236}">
                <a16:creationId xmlns:a16="http://schemas.microsoft.com/office/drawing/2014/main" id="{B0BEC32F-C76D-52A3-4A48-0B98ED7E4A09}"/>
              </a:ext>
            </a:extLst>
          </p:cNvPr>
          <p:cNvSpPr txBox="1"/>
          <p:nvPr/>
        </p:nvSpPr>
        <p:spPr>
          <a:xfrm>
            <a:off x="1150468" y="5465463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0" name="Shape 21">
            <a:extLst>
              <a:ext uri="{FF2B5EF4-FFF2-40B4-BE49-F238E27FC236}">
                <a16:creationId xmlns:a16="http://schemas.microsoft.com/office/drawing/2014/main" id="{5ADF8CB4-975A-7160-8BD6-FF0DD0093444}"/>
              </a:ext>
            </a:extLst>
          </p:cNvPr>
          <p:cNvSpPr/>
          <p:nvPr/>
        </p:nvSpPr>
        <p:spPr>
          <a:xfrm>
            <a:off x="601980" y="53854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2">
            <a:extLst>
              <a:ext uri="{FF2B5EF4-FFF2-40B4-BE49-F238E27FC236}">
                <a16:creationId xmlns:a16="http://schemas.microsoft.com/office/drawing/2014/main" id="{7FD3D7C8-D6E7-151D-D040-5C7DF771050C}"/>
              </a:ext>
            </a:extLst>
          </p:cNvPr>
          <p:cNvSpPr txBox="1"/>
          <p:nvPr/>
        </p:nvSpPr>
        <p:spPr>
          <a:xfrm>
            <a:off x="767486" y="54539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3">
            <a:extLst>
              <a:ext uri="{FF2B5EF4-FFF2-40B4-BE49-F238E27FC236}">
                <a16:creationId xmlns:a16="http://schemas.microsoft.com/office/drawing/2014/main" id="{2FA7A88E-1BC2-00C0-E349-D8BF0C3EFBCD}"/>
              </a:ext>
            </a:extLst>
          </p:cNvPr>
          <p:cNvSpPr txBox="1"/>
          <p:nvPr/>
        </p:nvSpPr>
        <p:spPr>
          <a:xfrm>
            <a:off x="1144753" y="60812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Shape 24">
            <a:extLst>
              <a:ext uri="{FF2B5EF4-FFF2-40B4-BE49-F238E27FC236}">
                <a16:creationId xmlns:a16="http://schemas.microsoft.com/office/drawing/2014/main" id="{2968D619-A858-B6A7-1CFA-894626F7C4C4}"/>
              </a:ext>
            </a:extLst>
          </p:cNvPr>
          <p:cNvSpPr/>
          <p:nvPr/>
        </p:nvSpPr>
        <p:spPr>
          <a:xfrm>
            <a:off x="601980" y="5986169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 25">
            <a:extLst>
              <a:ext uri="{FF2B5EF4-FFF2-40B4-BE49-F238E27FC236}">
                <a16:creationId xmlns:a16="http://schemas.microsoft.com/office/drawing/2014/main" id="{84BEFED1-3B0C-5940-8802-6CBEF20D92E3}"/>
              </a:ext>
            </a:extLst>
          </p:cNvPr>
          <p:cNvSpPr txBox="1"/>
          <p:nvPr/>
        </p:nvSpPr>
        <p:spPr>
          <a:xfrm>
            <a:off x="767486" y="6054749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6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3D6243BE-FC32-49DE-216E-C83BA5D25774}"/>
              </a:ext>
            </a:extLst>
          </p:cNvPr>
          <p:cNvSpPr txBox="1"/>
          <p:nvPr/>
        </p:nvSpPr>
        <p:spPr>
          <a:xfrm>
            <a:off x="1144753" y="487130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9F99FE9-54C3-59DB-C6E0-8D1E2DC21837}"/>
              </a:ext>
            </a:extLst>
          </p:cNvPr>
          <p:cNvGrpSpPr/>
          <p:nvPr/>
        </p:nvGrpSpPr>
        <p:grpSpPr>
          <a:xfrm>
            <a:off x="3000564" y="4194249"/>
            <a:ext cx="459028" cy="457200"/>
            <a:chOff x="3427284" y="4128717"/>
            <a:chExt cx="459028" cy="457200"/>
          </a:xfrm>
        </p:grpSpPr>
        <p:sp>
          <p:nvSpPr>
            <p:cNvPr id="36" name="Shape 15">
              <a:extLst>
                <a:ext uri="{FF2B5EF4-FFF2-40B4-BE49-F238E27FC236}">
                  <a16:creationId xmlns:a16="http://schemas.microsoft.com/office/drawing/2014/main" id="{4783B705-AA12-FC05-1973-E30F7AC1C1E1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4" name="Text 16">
              <a:extLst>
                <a:ext uri="{FF2B5EF4-FFF2-40B4-BE49-F238E27FC236}">
                  <a16:creationId xmlns:a16="http://schemas.microsoft.com/office/drawing/2014/main" id="{A5C76AFB-D3C7-00E0-C974-D04078CF4334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7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48" name="Text 17">
            <a:extLst>
              <a:ext uri="{FF2B5EF4-FFF2-40B4-BE49-F238E27FC236}">
                <a16:creationId xmlns:a16="http://schemas.microsoft.com/office/drawing/2014/main" id="{6560781B-A43A-5BA5-D8D0-2815D323A55A}"/>
              </a:ext>
            </a:extLst>
          </p:cNvPr>
          <p:cNvSpPr txBox="1"/>
          <p:nvPr/>
        </p:nvSpPr>
        <p:spPr>
          <a:xfrm>
            <a:off x="3533811" y="4285689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6" name="Text 17">
            <a:extLst>
              <a:ext uri="{FF2B5EF4-FFF2-40B4-BE49-F238E27FC236}">
                <a16:creationId xmlns:a16="http://schemas.microsoft.com/office/drawing/2014/main" id="{CE4B1026-5F67-2D45-F412-0BC55BC76116}"/>
              </a:ext>
            </a:extLst>
          </p:cNvPr>
          <p:cNvSpPr txBox="1"/>
          <p:nvPr/>
        </p:nvSpPr>
        <p:spPr>
          <a:xfrm>
            <a:off x="3533811" y="4889194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0" name="Text 17">
            <a:extLst>
              <a:ext uri="{FF2B5EF4-FFF2-40B4-BE49-F238E27FC236}">
                <a16:creationId xmlns:a16="http://schemas.microsoft.com/office/drawing/2014/main" id="{4AF651AA-7950-AECA-E09E-0657FF4E56E7}"/>
              </a:ext>
            </a:extLst>
          </p:cNvPr>
          <p:cNvSpPr txBox="1"/>
          <p:nvPr/>
        </p:nvSpPr>
        <p:spPr>
          <a:xfrm>
            <a:off x="3544896" y="5507834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38FFF00-8190-43B3-7DB6-BCEF078312FE}"/>
              </a:ext>
            </a:extLst>
          </p:cNvPr>
          <p:cNvGrpSpPr/>
          <p:nvPr/>
        </p:nvGrpSpPr>
        <p:grpSpPr>
          <a:xfrm>
            <a:off x="3000564" y="4788403"/>
            <a:ext cx="459028" cy="457200"/>
            <a:chOff x="3427284" y="4128717"/>
            <a:chExt cx="459028" cy="457200"/>
          </a:xfrm>
        </p:grpSpPr>
        <p:sp>
          <p:nvSpPr>
            <p:cNvPr id="73" name="Shape 15">
              <a:extLst>
                <a:ext uri="{FF2B5EF4-FFF2-40B4-BE49-F238E27FC236}">
                  <a16:creationId xmlns:a16="http://schemas.microsoft.com/office/drawing/2014/main" id="{E3E53086-9C5C-21AC-75A4-DEB2760221CF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4" name="Text 16">
              <a:extLst>
                <a:ext uri="{FF2B5EF4-FFF2-40B4-BE49-F238E27FC236}">
                  <a16:creationId xmlns:a16="http://schemas.microsoft.com/office/drawing/2014/main" id="{55921A58-9711-956B-7DAD-ED61D90F001C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8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0824689-7264-5C6F-43C7-07D3C902932C}"/>
              </a:ext>
            </a:extLst>
          </p:cNvPr>
          <p:cNvGrpSpPr/>
          <p:nvPr/>
        </p:nvGrpSpPr>
        <p:grpSpPr>
          <a:xfrm>
            <a:off x="3000564" y="5405825"/>
            <a:ext cx="459028" cy="457200"/>
            <a:chOff x="3427284" y="4128717"/>
            <a:chExt cx="459028" cy="457200"/>
          </a:xfrm>
        </p:grpSpPr>
        <p:sp>
          <p:nvSpPr>
            <p:cNvPr id="76" name="Shape 15">
              <a:extLst>
                <a:ext uri="{FF2B5EF4-FFF2-40B4-BE49-F238E27FC236}">
                  <a16:creationId xmlns:a16="http://schemas.microsoft.com/office/drawing/2014/main" id="{6AC0F3D8-A1A6-0F61-8BBE-CD2BA0A2DEBE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7" name="Text 16">
              <a:extLst>
                <a:ext uri="{FF2B5EF4-FFF2-40B4-BE49-F238E27FC236}">
                  <a16:creationId xmlns:a16="http://schemas.microsoft.com/office/drawing/2014/main" id="{3852070F-FFE5-6F48-1B9C-09F7FDE9076F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9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14" name="Shape 4">
            <a:extLst>
              <a:ext uri="{FF2B5EF4-FFF2-40B4-BE49-F238E27FC236}">
                <a16:creationId xmlns:a16="http://schemas.microsoft.com/office/drawing/2014/main" id="{46D18BBD-8F5C-E60D-A405-9B7A82AF68D5}"/>
              </a:ext>
            </a:extLst>
          </p:cNvPr>
          <p:cNvSpPr/>
          <p:nvPr/>
        </p:nvSpPr>
        <p:spPr>
          <a:xfrm>
            <a:off x="6499017" y="1710372"/>
            <a:ext cx="1756563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6" name="Text 5">
            <a:extLst>
              <a:ext uri="{FF2B5EF4-FFF2-40B4-BE49-F238E27FC236}">
                <a16:creationId xmlns:a16="http://schemas.microsoft.com/office/drawing/2014/main" id="{44AC711F-C503-3F21-5509-69FDD699B724}"/>
              </a:ext>
            </a:extLst>
          </p:cNvPr>
          <p:cNvSpPr txBox="1"/>
          <p:nvPr/>
        </p:nvSpPr>
        <p:spPr>
          <a:xfrm>
            <a:off x="6961204" y="1799881"/>
            <a:ext cx="1175879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 패턴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8" name="Shape 15">
            <a:extLst>
              <a:ext uri="{FF2B5EF4-FFF2-40B4-BE49-F238E27FC236}">
                <a16:creationId xmlns:a16="http://schemas.microsoft.com/office/drawing/2014/main" id="{E746A5C3-B9BE-86D3-BD0A-D564A50FA6B6}"/>
              </a:ext>
            </a:extLst>
          </p:cNvPr>
          <p:cNvSpPr/>
          <p:nvPr/>
        </p:nvSpPr>
        <p:spPr>
          <a:xfrm>
            <a:off x="6452879" y="231021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9" name="Text 16">
            <a:extLst>
              <a:ext uri="{FF2B5EF4-FFF2-40B4-BE49-F238E27FC236}">
                <a16:creationId xmlns:a16="http://schemas.microsoft.com/office/drawing/2014/main" id="{A7CD70F8-621C-81CA-CC73-97A812A07563}"/>
              </a:ext>
            </a:extLst>
          </p:cNvPr>
          <p:cNvSpPr txBox="1"/>
          <p:nvPr/>
        </p:nvSpPr>
        <p:spPr>
          <a:xfrm>
            <a:off x="6534718" y="237879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10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0" name="Text 17">
            <a:extLst>
              <a:ext uri="{FF2B5EF4-FFF2-40B4-BE49-F238E27FC236}">
                <a16:creationId xmlns:a16="http://schemas.microsoft.com/office/drawing/2014/main" id="{15F66264-841A-4CA2-2624-23C3CA991E0A}"/>
              </a:ext>
            </a:extLst>
          </p:cNvPr>
          <p:cNvSpPr txBox="1"/>
          <p:nvPr/>
        </p:nvSpPr>
        <p:spPr>
          <a:xfrm>
            <a:off x="6994738" y="2401658"/>
            <a:ext cx="1756562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b="1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</a:t>
            </a:r>
            <a:r>
              <a:rPr lang="en-US" sz="1400" b="1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b="1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r>
              <a:rPr lang="en-US" sz="1400" b="1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b="1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요약</a:t>
            </a:r>
            <a:endParaRPr lang="en-US" sz="14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1" name="Shape 18">
            <a:extLst>
              <a:ext uri="{FF2B5EF4-FFF2-40B4-BE49-F238E27FC236}">
                <a16:creationId xmlns:a16="http://schemas.microsoft.com/office/drawing/2014/main" id="{4322181A-97B6-951A-3F8C-750F32B686AA}"/>
              </a:ext>
            </a:extLst>
          </p:cNvPr>
          <p:cNvSpPr/>
          <p:nvPr/>
        </p:nvSpPr>
        <p:spPr>
          <a:xfrm>
            <a:off x="6452879" y="2910065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2" name="Text 19">
            <a:extLst>
              <a:ext uri="{FF2B5EF4-FFF2-40B4-BE49-F238E27FC236}">
                <a16:creationId xmlns:a16="http://schemas.microsoft.com/office/drawing/2014/main" id="{1E1127BD-06F6-230F-DA8A-819298F0E671}"/>
              </a:ext>
            </a:extLst>
          </p:cNvPr>
          <p:cNvSpPr txBox="1"/>
          <p:nvPr/>
        </p:nvSpPr>
        <p:spPr>
          <a:xfrm>
            <a:off x="6534718" y="2978645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3" name="Text 20">
            <a:extLst>
              <a:ext uri="{FF2B5EF4-FFF2-40B4-BE49-F238E27FC236}">
                <a16:creationId xmlns:a16="http://schemas.microsoft.com/office/drawing/2014/main" id="{4B966D51-F49B-7970-90E2-872084BE28B6}"/>
              </a:ext>
            </a:extLst>
          </p:cNvPr>
          <p:cNvSpPr txBox="1"/>
          <p:nvPr/>
        </p:nvSpPr>
        <p:spPr>
          <a:xfrm>
            <a:off x="7000453" y="35899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4" name="Shape 21">
            <a:extLst>
              <a:ext uri="{FF2B5EF4-FFF2-40B4-BE49-F238E27FC236}">
                <a16:creationId xmlns:a16="http://schemas.microsoft.com/office/drawing/2014/main" id="{D7627980-CAA0-32EF-5F46-86E60026A07F}"/>
              </a:ext>
            </a:extLst>
          </p:cNvPr>
          <p:cNvSpPr/>
          <p:nvPr/>
        </p:nvSpPr>
        <p:spPr>
          <a:xfrm>
            <a:off x="6452879" y="3509911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5" name="Text 22">
            <a:extLst>
              <a:ext uri="{FF2B5EF4-FFF2-40B4-BE49-F238E27FC236}">
                <a16:creationId xmlns:a16="http://schemas.microsoft.com/office/drawing/2014/main" id="{7F9BCB3B-3BC9-36A6-F417-020FBD38E038}"/>
              </a:ext>
            </a:extLst>
          </p:cNvPr>
          <p:cNvSpPr txBox="1"/>
          <p:nvPr/>
        </p:nvSpPr>
        <p:spPr>
          <a:xfrm>
            <a:off x="6534718" y="3578491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6" name="Text 23">
            <a:extLst>
              <a:ext uri="{FF2B5EF4-FFF2-40B4-BE49-F238E27FC236}">
                <a16:creationId xmlns:a16="http://schemas.microsoft.com/office/drawing/2014/main" id="{DA7AD54F-D534-7EE4-D76B-69512FC6BC52}"/>
              </a:ext>
            </a:extLst>
          </p:cNvPr>
          <p:cNvSpPr txBox="1"/>
          <p:nvPr/>
        </p:nvSpPr>
        <p:spPr>
          <a:xfrm>
            <a:off x="6994738" y="420576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7" name="Shape 24">
            <a:extLst>
              <a:ext uri="{FF2B5EF4-FFF2-40B4-BE49-F238E27FC236}">
                <a16:creationId xmlns:a16="http://schemas.microsoft.com/office/drawing/2014/main" id="{A49907BC-DAD0-5BED-F0BE-77475C240CB6}"/>
              </a:ext>
            </a:extLst>
          </p:cNvPr>
          <p:cNvSpPr/>
          <p:nvPr/>
        </p:nvSpPr>
        <p:spPr>
          <a:xfrm>
            <a:off x="6452879" y="411067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8" name="Text 25">
            <a:extLst>
              <a:ext uri="{FF2B5EF4-FFF2-40B4-BE49-F238E27FC236}">
                <a16:creationId xmlns:a16="http://schemas.microsoft.com/office/drawing/2014/main" id="{E2EDFB4B-2A06-7952-D09C-83C4C18D4785}"/>
              </a:ext>
            </a:extLst>
          </p:cNvPr>
          <p:cNvSpPr txBox="1"/>
          <p:nvPr/>
        </p:nvSpPr>
        <p:spPr>
          <a:xfrm>
            <a:off x="6534718" y="417925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13</a:t>
            </a:r>
          </a:p>
        </p:txBody>
      </p:sp>
      <p:sp>
        <p:nvSpPr>
          <p:cNvPr id="133" name="Text 20">
            <a:extLst>
              <a:ext uri="{FF2B5EF4-FFF2-40B4-BE49-F238E27FC236}">
                <a16:creationId xmlns:a16="http://schemas.microsoft.com/office/drawing/2014/main" id="{B7CD809C-B202-E97A-D194-A289BE878A71}"/>
              </a:ext>
            </a:extLst>
          </p:cNvPr>
          <p:cNvSpPr txBox="1"/>
          <p:nvPr/>
        </p:nvSpPr>
        <p:spPr>
          <a:xfrm>
            <a:off x="6994738" y="2995812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D8BBD0F-C897-3166-79BA-2B4EB6AD21D5}"/>
              </a:ext>
            </a:extLst>
          </p:cNvPr>
          <p:cNvGrpSpPr/>
          <p:nvPr/>
        </p:nvGrpSpPr>
        <p:grpSpPr>
          <a:xfrm>
            <a:off x="8851463" y="2318752"/>
            <a:ext cx="457200" cy="457200"/>
            <a:chOff x="3428198" y="4128717"/>
            <a:chExt cx="457200" cy="457200"/>
          </a:xfrm>
        </p:grpSpPr>
        <p:sp>
          <p:nvSpPr>
            <p:cNvPr id="135" name="Shape 15">
              <a:extLst>
                <a:ext uri="{FF2B5EF4-FFF2-40B4-BE49-F238E27FC236}">
                  <a16:creationId xmlns:a16="http://schemas.microsoft.com/office/drawing/2014/main" id="{79AC7E47-91B9-995E-4366-DD6FAB246201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36" name="Text 16">
              <a:extLst>
                <a:ext uri="{FF2B5EF4-FFF2-40B4-BE49-F238E27FC236}">
                  <a16:creationId xmlns:a16="http://schemas.microsoft.com/office/drawing/2014/main" id="{3CB90E1A-6394-27D1-17BB-550279CC15E3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14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37" name="Text 17">
            <a:extLst>
              <a:ext uri="{FF2B5EF4-FFF2-40B4-BE49-F238E27FC236}">
                <a16:creationId xmlns:a16="http://schemas.microsoft.com/office/drawing/2014/main" id="{E4AD3852-C6A9-64FD-CAB2-5D7FC25FCDFD}"/>
              </a:ext>
            </a:extLst>
          </p:cNvPr>
          <p:cNvSpPr txBox="1"/>
          <p:nvPr/>
        </p:nvSpPr>
        <p:spPr>
          <a:xfrm>
            <a:off x="9383796" y="2410192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8" name="Text 17">
            <a:extLst>
              <a:ext uri="{FF2B5EF4-FFF2-40B4-BE49-F238E27FC236}">
                <a16:creationId xmlns:a16="http://schemas.microsoft.com/office/drawing/2014/main" id="{18C58714-1AFC-7A2D-579C-0A705D326AEB}"/>
              </a:ext>
            </a:extLst>
          </p:cNvPr>
          <p:cNvSpPr txBox="1"/>
          <p:nvPr/>
        </p:nvSpPr>
        <p:spPr>
          <a:xfrm>
            <a:off x="9383796" y="3013697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9" name="Text 17">
            <a:extLst>
              <a:ext uri="{FF2B5EF4-FFF2-40B4-BE49-F238E27FC236}">
                <a16:creationId xmlns:a16="http://schemas.microsoft.com/office/drawing/2014/main" id="{30656781-4BF9-3D15-64A6-139F5618B2F4}"/>
              </a:ext>
            </a:extLst>
          </p:cNvPr>
          <p:cNvSpPr txBox="1"/>
          <p:nvPr/>
        </p:nvSpPr>
        <p:spPr>
          <a:xfrm>
            <a:off x="9394881" y="3632337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1B9A461C-530B-0970-F46F-7BCA6751767F}"/>
              </a:ext>
            </a:extLst>
          </p:cNvPr>
          <p:cNvGrpSpPr/>
          <p:nvPr/>
        </p:nvGrpSpPr>
        <p:grpSpPr>
          <a:xfrm>
            <a:off x="8851463" y="2912906"/>
            <a:ext cx="457200" cy="457200"/>
            <a:chOff x="3428198" y="4128717"/>
            <a:chExt cx="457200" cy="457200"/>
          </a:xfrm>
        </p:grpSpPr>
        <p:sp>
          <p:nvSpPr>
            <p:cNvPr id="141" name="Shape 15">
              <a:extLst>
                <a:ext uri="{FF2B5EF4-FFF2-40B4-BE49-F238E27FC236}">
                  <a16:creationId xmlns:a16="http://schemas.microsoft.com/office/drawing/2014/main" id="{052D0042-F019-4F19-AD6A-9F435E3D8952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2" name="Text 16">
              <a:extLst>
                <a:ext uri="{FF2B5EF4-FFF2-40B4-BE49-F238E27FC236}">
                  <a16:creationId xmlns:a16="http://schemas.microsoft.com/office/drawing/2014/main" id="{1EAEFE0A-E35B-65B4-A1C6-AFA6CC49C0CA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15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AFA746BA-01D5-F202-37CC-60BE7FB981BB}"/>
              </a:ext>
            </a:extLst>
          </p:cNvPr>
          <p:cNvGrpSpPr/>
          <p:nvPr/>
        </p:nvGrpSpPr>
        <p:grpSpPr>
          <a:xfrm>
            <a:off x="8851463" y="3530328"/>
            <a:ext cx="457200" cy="457200"/>
            <a:chOff x="3428198" y="4128717"/>
            <a:chExt cx="457200" cy="457200"/>
          </a:xfrm>
        </p:grpSpPr>
        <p:sp>
          <p:nvSpPr>
            <p:cNvPr id="144" name="Shape 15">
              <a:extLst>
                <a:ext uri="{FF2B5EF4-FFF2-40B4-BE49-F238E27FC236}">
                  <a16:creationId xmlns:a16="http://schemas.microsoft.com/office/drawing/2014/main" id="{DAAD918A-50CD-A195-3A98-16160855D325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5" name="Text 16">
              <a:extLst>
                <a:ext uri="{FF2B5EF4-FFF2-40B4-BE49-F238E27FC236}">
                  <a16:creationId xmlns:a16="http://schemas.microsoft.com/office/drawing/2014/main" id="{8FB032D7-3DDB-26F6-673E-41D5C4DE170B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16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46" name="Image 9" descr="preencoded.png">
            <a:extLst>
              <a:ext uri="{FF2B5EF4-FFF2-40B4-BE49-F238E27FC236}">
                <a16:creationId xmlns:a16="http://schemas.microsoft.com/office/drawing/2014/main" id="{DA5F7852-FF94-5B7B-6C66-AD2782DE4E5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841" b="-841"/>
          <a:stretch/>
        </p:blipFill>
        <p:spPr>
          <a:xfrm>
            <a:off x="6657854" y="1839382"/>
            <a:ext cx="190195" cy="171907"/>
          </a:xfrm>
          <a:prstGeom prst="rect">
            <a:avLst/>
          </a:prstGeom>
        </p:spPr>
      </p:pic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822FFE1F-4ED9-C39D-50C7-2E2D4A022B58}"/>
              </a:ext>
            </a:extLst>
          </p:cNvPr>
          <p:cNvGrpSpPr/>
          <p:nvPr/>
        </p:nvGrpSpPr>
        <p:grpSpPr>
          <a:xfrm>
            <a:off x="607695" y="1701173"/>
            <a:ext cx="1654175" cy="409651"/>
            <a:chOff x="584200" y="1688591"/>
            <a:chExt cx="1654175" cy="409651"/>
          </a:xfrm>
        </p:grpSpPr>
        <p:sp>
          <p:nvSpPr>
            <p:cNvPr id="149" name="Shape 4">
              <a:extLst>
                <a:ext uri="{FF2B5EF4-FFF2-40B4-BE49-F238E27FC236}">
                  <a16:creationId xmlns:a16="http://schemas.microsoft.com/office/drawing/2014/main" id="{03B1B082-39FA-47C6-4C9E-1907EFF1C99F}"/>
                </a:ext>
              </a:extLst>
            </p:cNvPr>
            <p:cNvSpPr/>
            <p:nvPr/>
          </p:nvSpPr>
          <p:spPr>
            <a:xfrm>
              <a:off x="584200" y="1688591"/>
              <a:ext cx="1654175" cy="409651"/>
            </a:xfrm>
            <a:prstGeom prst="roundRect">
              <a:avLst>
                <a:gd name="adj" fmla="val 155731"/>
              </a:avLst>
            </a:prstGeom>
            <a:solidFill>
              <a:schemeClr val="bg2">
                <a:lumMod val="50000"/>
              </a:schemeClr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50" name="Image 1" descr="preencoded.png">
              <a:extLst>
                <a:ext uri="{FF2B5EF4-FFF2-40B4-BE49-F238E27FC236}">
                  <a16:creationId xmlns:a16="http://schemas.microsoft.com/office/drawing/2014/main" id="{4C7450D3-B37C-2B5D-9474-7C595D136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-1310" b="-1310"/>
            <a:stretch/>
          </p:blipFill>
          <p:spPr>
            <a:xfrm>
              <a:off x="820826" y="1807259"/>
              <a:ext cx="209398" cy="171907"/>
            </a:xfrm>
            <a:prstGeom prst="rect">
              <a:avLst/>
            </a:prstGeom>
          </p:spPr>
        </p:pic>
        <p:sp>
          <p:nvSpPr>
            <p:cNvPr id="151" name="Text 5">
              <a:extLst>
                <a:ext uri="{FF2B5EF4-FFF2-40B4-BE49-F238E27FC236}">
                  <a16:creationId xmlns:a16="http://schemas.microsoft.com/office/drawing/2014/main" id="{CDCD0029-4200-0490-5AAC-D69E0D809EAA}"/>
                </a:ext>
              </a:extLst>
            </p:cNvPr>
            <p:cNvSpPr txBox="1"/>
            <p:nvPr/>
          </p:nvSpPr>
          <p:spPr>
            <a:xfrm>
              <a:off x="1075919" y="1772692"/>
              <a:ext cx="897026" cy="2386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>
                <a:buNone/>
              </a:pPr>
              <a:r>
                <a:rPr lang="ko-KR" altLang="en-US" sz="1400" b="1" dirty="0">
                  <a:solidFill>
                    <a:srgbClr val="F8F9FA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전체 요약</a:t>
              </a:r>
              <a:endParaRPr lang="en-US" sz="1400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57" name="그림 156">
            <a:extLst>
              <a:ext uri="{FF2B5EF4-FFF2-40B4-BE49-F238E27FC236}">
                <a16:creationId xmlns:a16="http://schemas.microsoft.com/office/drawing/2014/main" id="{59B06150-0C77-DD34-011D-74F31BF9E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57" y="2881849"/>
            <a:ext cx="1190791" cy="1448002"/>
          </a:xfrm>
          <a:prstGeom prst="rect">
            <a:avLst/>
          </a:prstGeom>
        </p:spPr>
      </p:pic>
      <p:sp>
        <p:nvSpPr>
          <p:cNvPr id="159" name="Shape 11">
            <a:extLst>
              <a:ext uri="{FF2B5EF4-FFF2-40B4-BE49-F238E27FC236}">
                <a16:creationId xmlns:a16="http://schemas.microsoft.com/office/drawing/2014/main" id="{722BAE39-BFE5-8725-EB4B-5DD57C8DB1BB}"/>
              </a:ext>
            </a:extLst>
          </p:cNvPr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90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A7A08-4EBF-798F-5697-CE44EF046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>
            <a:extLst>
              <a:ext uri="{FF2B5EF4-FFF2-40B4-BE49-F238E27FC236}">
                <a16:creationId xmlns:a16="http://schemas.microsoft.com/office/drawing/2014/main" id="{F09CBD45-9074-EA06-4579-5DA8A5B1B868}"/>
              </a:ext>
            </a:extLst>
          </p:cNvPr>
          <p:cNvSpPr txBox="1"/>
          <p:nvPr/>
        </p:nvSpPr>
        <p:spPr>
          <a:xfrm>
            <a:off x="3286354" y="2612035"/>
            <a:ext cx="561929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감사합니다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0836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5B1D7-EE36-918A-8521-E72024FB2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B31D2674-E89A-99EE-2914-88D2EA58DEF8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19BB1E8F-E4AE-D1CC-DC16-68737D19AE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5" name="Text 2">
            <a:extLst>
              <a:ext uri="{FF2B5EF4-FFF2-40B4-BE49-F238E27FC236}">
                <a16:creationId xmlns:a16="http://schemas.microsoft.com/office/drawing/2014/main" id="{2FCC4A99-A094-A54E-F302-6131CFF9D24B}"/>
              </a:ext>
            </a:extLst>
          </p:cNvPr>
          <p:cNvSpPr txBox="1"/>
          <p:nvPr/>
        </p:nvSpPr>
        <p:spPr>
          <a:xfrm>
            <a:off x="895199" y="452513"/>
            <a:ext cx="601042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2100" b="1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행사명 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2100" dirty="0"/>
          </a:p>
        </p:txBody>
      </p:sp>
      <p:sp>
        <p:nvSpPr>
          <p:cNvPr id="14" name="Text 4">
            <a:extLst>
              <a:ext uri="{FF2B5EF4-FFF2-40B4-BE49-F238E27FC236}">
                <a16:creationId xmlns:a16="http://schemas.microsoft.com/office/drawing/2014/main" id="{8FFA600F-8C36-F2F1-5944-9EEC2A7DBF7E}"/>
              </a:ext>
            </a:extLst>
          </p:cNvPr>
          <p:cNvSpPr txBox="1"/>
          <p:nvPr/>
        </p:nvSpPr>
        <p:spPr>
          <a:xfrm>
            <a:off x="484241" y="2202751"/>
            <a:ext cx="2704795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D287E316-A9EC-9CA7-8964-ED2B4D9A442B}"/>
              </a:ext>
            </a:extLst>
          </p:cNvPr>
          <p:cNvSpPr txBox="1"/>
          <p:nvPr/>
        </p:nvSpPr>
        <p:spPr>
          <a:xfrm>
            <a:off x="477461" y="1244010"/>
            <a:ext cx="2134211" cy="12097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행사</a:t>
            </a:r>
            <a:endParaRPr lang="en-US" sz="6600" dirty="0"/>
          </a:p>
        </p:txBody>
      </p:sp>
      <p:sp>
        <p:nvSpPr>
          <p:cNvPr id="63" name="Shape 9">
            <a:extLst>
              <a:ext uri="{FF2B5EF4-FFF2-40B4-BE49-F238E27FC236}">
                <a16:creationId xmlns:a16="http://schemas.microsoft.com/office/drawing/2014/main" id="{C7FD3C01-60A5-35C4-D529-B08137EA6E97}"/>
              </a:ext>
            </a:extLst>
          </p:cNvPr>
          <p:cNvSpPr/>
          <p:nvPr/>
        </p:nvSpPr>
        <p:spPr>
          <a:xfrm>
            <a:off x="3965482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7" name="Text 11">
            <a:extLst>
              <a:ext uri="{FF2B5EF4-FFF2-40B4-BE49-F238E27FC236}">
                <a16:creationId xmlns:a16="http://schemas.microsoft.com/office/drawing/2014/main" id="{A64662DE-45A5-2C04-6075-BE3A82A1C054}"/>
              </a:ext>
            </a:extLst>
          </p:cNvPr>
          <p:cNvSpPr txBox="1"/>
          <p:nvPr/>
        </p:nvSpPr>
        <p:spPr>
          <a:xfrm>
            <a:off x="3965482" y="1739433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{{SL3_p_1}}명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8" name="Text 12">
            <a:extLst>
              <a:ext uri="{FF2B5EF4-FFF2-40B4-BE49-F238E27FC236}">
                <a16:creationId xmlns:a16="http://schemas.microsoft.com/office/drawing/2014/main" id="{8973A713-3379-995A-4C6A-1AAE4D92C157}"/>
              </a:ext>
            </a:extLst>
          </p:cNvPr>
          <p:cNvSpPr txBox="1"/>
          <p:nvPr/>
        </p:nvSpPr>
        <p:spPr>
          <a:xfrm>
            <a:off x="3965482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{{SL3_p_2}}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50B586C-8B19-16E8-0C4F-9CFC88C454A0}"/>
              </a:ext>
            </a:extLst>
          </p:cNvPr>
          <p:cNvGrpSpPr/>
          <p:nvPr/>
        </p:nvGrpSpPr>
        <p:grpSpPr>
          <a:xfrm>
            <a:off x="4986274" y="1337650"/>
            <a:ext cx="1501582" cy="239413"/>
            <a:chOff x="4203253" y="1347175"/>
            <a:chExt cx="1501582" cy="239413"/>
          </a:xfrm>
        </p:grpSpPr>
        <p:sp>
          <p:nvSpPr>
            <p:cNvPr id="76" name="Text 10">
              <a:extLst>
                <a:ext uri="{FF2B5EF4-FFF2-40B4-BE49-F238E27FC236}">
                  <a16:creationId xmlns:a16="http://schemas.microsoft.com/office/drawing/2014/main" id="{4545BB39-7301-7F47-742B-C5C533F9BB47}"/>
                </a:ext>
              </a:extLst>
            </p:cNvPr>
            <p:cNvSpPr txBox="1"/>
            <p:nvPr/>
          </p:nvSpPr>
          <p:spPr>
            <a:xfrm>
              <a:off x="4572812" y="135716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총 방문인구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6" name="Image 5" descr="preencoded.png">
              <a:extLst>
                <a:ext uri="{FF2B5EF4-FFF2-40B4-BE49-F238E27FC236}">
                  <a16:creationId xmlns:a16="http://schemas.microsoft.com/office/drawing/2014/main" id="{5157CF06-4E7A-B19F-E6B9-78B11FFFF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t="-863" b="-863"/>
            <a:stretch/>
          </p:blipFill>
          <p:spPr>
            <a:xfrm>
              <a:off x="4203253" y="1347175"/>
              <a:ext cx="291322" cy="237082"/>
            </a:xfrm>
            <a:prstGeom prst="rect">
              <a:avLst/>
            </a:prstGeom>
          </p:spPr>
        </p:pic>
      </p:grpSp>
      <p:sp>
        <p:nvSpPr>
          <p:cNvPr id="2" name="Shape 9">
            <a:extLst>
              <a:ext uri="{FF2B5EF4-FFF2-40B4-BE49-F238E27FC236}">
                <a16:creationId xmlns:a16="http://schemas.microsoft.com/office/drawing/2014/main" id="{FDFD054E-ED6F-A569-A085-4A17083E5518}"/>
              </a:ext>
            </a:extLst>
          </p:cNvPr>
          <p:cNvSpPr/>
          <p:nvPr/>
        </p:nvSpPr>
        <p:spPr>
          <a:xfrm>
            <a:off x="3965482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" name="Text 11">
            <a:extLst>
              <a:ext uri="{FF2B5EF4-FFF2-40B4-BE49-F238E27FC236}">
                <a16:creationId xmlns:a16="http://schemas.microsoft.com/office/drawing/2014/main" id="{BA837E41-7CFA-1E9C-502C-DF6474B12696}"/>
              </a:ext>
            </a:extLst>
          </p:cNvPr>
          <p:cNvSpPr txBox="1"/>
          <p:nvPr/>
        </p:nvSpPr>
        <p:spPr>
          <a:xfrm>
            <a:off x="3965481" y="3655576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{{SL3_p_5}}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({{SL3_p_6}}명)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8" name="Text 12">
            <a:extLst>
              <a:ext uri="{FF2B5EF4-FFF2-40B4-BE49-F238E27FC236}">
                <a16:creationId xmlns:a16="http://schemas.microsoft.com/office/drawing/2014/main" id="{71E100C2-8E03-1D26-339A-0E011E6113EF}"/>
              </a:ext>
            </a:extLst>
          </p:cNvPr>
          <p:cNvSpPr txBox="1"/>
          <p:nvPr/>
        </p:nvSpPr>
        <p:spPr>
          <a:xfrm>
            <a:off x="3965482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{{SL3_p_7}}%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9">
            <a:extLst>
              <a:ext uri="{FF2B5EF4-FFF2-40B4-BE49-F238E27FC236}">
                <a16:creationId xmlns:a16="http://schemas.microsoft.com/office/drawing/2014/main" id="{F9F6AA23-960E-A50E-C70C-F71629A8AD79}"/>
              </a:ext>
            </a:extLst>
          </p:cNvPr>
          <p:cNvSpPr/>
          <p:nvPr/>
        </p:nvSpPr>
        <p:spPr>
          <a:xfrm>
            <a:off x="3896717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1">
            <a:extLst>
              <a:ext uri="{FF2B5EF4-FFF2-40B4-BE49-F238E27FC236}">
                <a16:creationId xmlns:a16="http://schemas.microsoft.com/office/drawing/2014/main" id="{467EF4B2-7C41-2E3F-80FD-6CCA743371A6}"/>
              </a:ext>
            </a:extLst>
          </p:cNvPr>
          <p:cNvSpPr txBox="1"/>
          <p:nvPr/>
        </p:nvSpPr>
        <p:spPr>
          <a:xfrm>
            <a:off x="3896716" y="5571719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 algn="ctr">
              <a:defRPr/>
            </a:pPr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{{SL3_p_10}}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({{SL3_p_11}}명)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3" name="Text 12">
            <a:extLst>
              <a:ext uri="{FF2B5EF4-FFF2-40B4-BE49-F238E27FC236}">
                <a16:creationId xmlns:a16="http://schemas.microsoft.com/office/drawing/2014/main" id="{434538A8-D2C8-6D99-5BFF-73D6014F9D2C}"/>
              </a:ext>
            </a:extLst>
          </p:cNvPr>
          <p:cNvSpPr txBox="1"/>
          <p:nvPr/>
        </p:nvSpPr>
        <p:spPr>
          <a:xfrm>
            <a:off x="3896717" y="6160553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{{SL3_p_12}}%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Shape 9">
            <a:extLst>
              <a:ext uri="{FF2B5EF4-FFF2-40B4-BE49-F238E27FC236}">
                <a16:creationId xmlns:a16="http://schemas.microsoft.com/office/drawing/2014/main" id="{8DD4E4E5-DFDD-70EE-6B11-77A34537020B}"/>
              </a:ext>
            </a:extLst>
          </p:cNvPr>
          <p:cNvSpPr/>
          <p:nvPr/>
        </p:nvSpPr>
        <p:spPr>
          <a:xfrm>
            <a:off x="7765470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1">
            <a:extLst>
              <a:ext uri="{FF2B5EF4-FFF2-40B4-BE49-F238E27FC236}">
                <a16:creationId xmlns:a16="http://schemas.microsoft.com/office/drawing/2014/main" id="{C469452E-9BE4-FA7B-C5DC-96BD807EE0FE}"/>
              </a:ext>
            </a:extLst>
          </p:cNvPr>
          <p:cNvSpPr txBox="1"/>
          <p:nvPr/>
        </p:nvSpPr>
        <p:spPr>
          <a:xfrm>
            <a:off x="7765471" y="1739433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{{SL3_p_3}}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9">
            <a:extLst>
              <a:ext uri="{FF2B5EF4-FFF2-40B4-BE49-F238E27FC236}">
                <a16:creationId xmlns:a16="http://schemas.microsoft.com/office/drawing/2014/main" id="{2923BD59-54EC-99AC-3F91-6BA9B3E87361}"/>
              </a:ext>
            </a:extLst>
          </p:cNvPr>
          <p:cNvSpPr/>
          <p:nvPr/>
        </p:nvSpPr>
        <p:spPr>
          <a:xfrm>
            <a:off x="7765470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" name="Text 12">
            <a:extLst>
              <a:ext uri="{FF2B5EF4-FFF2-40B4-BE49-F238E27FC236}">
                <a16:creationId xmlns:a16="http://schemas.microsoft.com/office/drawing/2014/main" id="{800E0D55-213E-E2A6-C27D-47E8A437E791}"/>
              </a:ext>
            </a:extLst>
          </p:cNvPr>
          <p:cNvSpPr txBox="1"/>
          <p:nvPr/>
        </p:nvSpPr>
        <p:spPr>
          <a:xfrm>
            <a:off x="7765469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{{SL3_p_9}}%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9">
            <a:extLst>
              <a:ext uri="{FF2B5EF4-FFF2-40B4-BE49-F238E27FC236}">
                <a16:creationId xmlns:a16="http://schemas.microsoft.com/office/drawing/2014/main" id="{3AEB552E-28D5-16CC-AD2B-B99518BE4EB4}"/>
              </a:ext>
            </a:extLst>
          </p:cNvPr>
          <p:cNvSpPr/>
          <p:nvPr/>
        </p:nvSpPr>
        <p:spPr>
          <a:xfrm>
            <a:off x="7765470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11">
            <a:extLst>
              <a:ext uri="{FF2B5EF4-FFF2-40B4-BE49-F238E27FC236}">
                <a16:creationId xmlns:a16="http://schemas.microsoft.com/office/drawing/2014/main" id="{4B4DB938-9805-EF1A-FBA2-C86453DD66CD}"/>
              </a:ext>
            </a:extLst>
          </p:cNvPr>
          <p:cNvSpPr txBox="1"/>
          <p:nvPr/>
        </p:nvSpPr>
        <p:spPr>
          <a:xfrm>
            <a:off x="7765472" y="5571719"/>
            <a:ext cx="3543164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{{SL3_p_13}}</a:t>
            </a:r>
            <a:endParaRPr lang="en-US" altLang="ko-KR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10">
            <a:extLst>
              <a:ext uri="{FF2B5EF4-FFF2-40B4-BE49-F238E27FC236}">
                <a16:creationId xmlns:a16="http://schemas.microsoft.com/office/drawing/2014/main" id="{C824585C-2591-4F38-1D19-13AFF53219C4}"/>
              </a:ext>
            </a:extLst>
          </p:cNvPr>
          <p:cNvSpPr txBox="1"/>
          <p:nvPr/>
        </p:nvSpPr>
        <p:spPr>
          <a:xfrm>
            <a:off x="8798070" y="5179921"/>
            <a:ext cx="1847525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상위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및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대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31" name="Image 5" descr="preencoded.png">
            <a:extLst>
              <a:ext uri="{FF2B5EF4-FFF2-40B4-BE49-F238E27FC236}">
                <a16:creationId xmlns:a16="http://schemas.microsoft.com/office/drawing/2014/main" id="{49FBFCBA-0575-BEED-23C6-AFD415E5395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863" b="-863"/>
          <a:stretch/>
        </p:blipFill>
        <p:spPr>
          <a:xfrm>
            <a:off x="8428511" y="5169936"/>
            <a:ext cx="291322" cy="237082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8A21C8E5-6C85-475B-D9CB-453104C9B386}"/>
              </a:ext>
            </a:extLst>
          </p:cNvPr>
          <p:cNvGrpSpPr/>
          <p:nvPr/>
        </p:nvGrpSpPr>
        <p:grpSpPr>
          <a:xfrm>
            <a:off x="4973332" y="5179921"/>
            <a:ext cx="1389937" cy="251265"/>
            <a:chOff x="4172663" y="5208496"/>
            <a:chExt cx="1389937" cy="251265"/>
          </a:xfrm>
        </p:grpSpPr>
        <p:sp>
          <p:nvSpPr>
            <p:cNvPr id="11" name="Text 10">
              <a:extLst>
                <a:ext uri="{FF2B5EF4-FFF2-40B4-BE49-F238E27FC236}">
                  <a16:creationId xmlns:a16="http://schemas.microsoft.com/office/drawing/2014/main" id="{A9B24AE1-9BCE-1C93-CD3D-595E4BFC5DA7}"/>
                </a:ext>
              </a:extLst>
            </p:cNvPr>
            <p:cNvSpPr txBox="1"/>
            <p:nvPr/>
          </p:nvSpPr>
          <p:spPr>
            <a:xfrm>
              <a:off x="4504047" y="5208496"/>
              <a:ext cx="105855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방문시간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8" name="Image 6" descr="preencoded.png">
              <a:extLst>
                <a:ext uri="{FF2B5EF4-FFF2-40B4-BE49-F238E27FC236}">
                  <a16:creationId xmlns:a16="http://schemas.microsoft.com/office/drawing/2014/main" id="{CF7B8772-6A6E-48BC-295B-BF187F7A1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4172663" y="5211959"/>
              <a:ext cx="247802" cy="247802"/>
            </a:xfrm>
            <a:prstGeom prst="rect">
              <a:avLst/>
            </a:prstGeom>
          </p:spPr>
        </p:pic>
      </p:grpSp>
      <p:sp>
        <p:nvSpPr>
          <p:cNvPr id="23" name="Text 10">
            <a:extLst>
              <a:ext uri="{FF2B5EF4-FFF2-40B4-BE49-F238E27FC236}">
                <a16:creationId xmlns:a16="http://schemas.microsoft.com/office/drawing/2014/main" id="{3493A959-3049-B7DA-F18E-29E12EFE8595}"/>
              </a:ext>
            </a:extLst>
          </p:cNvPr>
          <p:cNvSpPr txBox="1"/>
          <p:nvPr/>
        </p:nvSpPr>
        <p:spPr>
          <a:xfrm>
            <a:off x="9177215" y="3263778"/>
            <a:ext cx="1132023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소비 업종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628E95A1-4378-D9DE-A3E9-353D7E21010E}"/>
              </a:ext>
            </a:extLst>
          </p:cNvPr>
          <p:cNvSpPr/>
          <p:nvPr/>
        </p:nvSpPr>
        <p:spPr>
          <a:xfrm>
            <a:off x="8778789" y="3322586"/>
            <a:ext cx="306267" cy="139212"/>
          </a:xfrm>
          <a:custGeom>
            <a:avLst/>
            <a:gdLst>
              <a:gd name="connsiteX0" fmla="*/ 285386 w 306267"/>
              <a:gd name="connsiteY0" fmla="*/ 107890 h 139212"/>
              <a:gd name="connsiteX1" fmla="*/ 274945 w 306267"/>
              <a:gd name="connsiteY1" fmla="*/ 118331 h 139212"/>
              <a:gd name="connsiteX2" fmla="*/ 34803 w 306267"/>
              <a:gd name="connsiteY2" fmla="*/ 118331 h 139212"/>
              <a:gd name="connsiteX3" fmla="*/ 20882 w 306267"/>
              <a:gd name="connsiteY3" fmla="*/ 104409 h 139212"/>
              <a:gd name="connsiteX4" fmla="*/ 20882 w 306267"/>
              <a:gd name="connsiteY4" fmla="*/ 34803 h 139212"/>
              <a:gd name="connsiteX5" fmla="*/ 34803 w 306267"/>
              <a:gd name="connsiteY5" fmla="*/ 20882 h 139212"/>
              <a:gd name="connsiteX6" fmla="*/ 274945 w 306267"/>
              <a:gd name="connsiteY6" fmla="*/ 20882 h 139212"/>
              <a:gd name="connsiteX7" fmla="*/ 285386 w 306267"/>
              <a:gd name="connsiteY7" fmla="*/ 31323 h 139212"/>
              <a:gd name="connsiteX8" fmla="*/ 285386 w 306267"/>
              <a:gd name="connsiteY8" fmla="*/ 107890 h 139212"/>
              <a:gd name="connsiteX9" fmla="*/ 0 w 306267"/>
              <a:gd name="connsiteY9" fmla="*/ 0 h 139212"/>
              <a:gd name="connsiteX10" fmla="*/ 0 w 306267"/>
              <a:gd name="connsiteY10" fmla="*/ 139213 h 139212"/>
              <a:gd name="connsiteX11" fmla="*/ 306268 w 306267"/>
              <a:gd name="connsiteY11" fmla="*/ 139213 h 139212"/>
              <a:gd name="connsiteX12" fmla="*/ 306268 w 306267"/>
              <a:gd name="connsiteY12" fmla="*/ 0 h 139212"/>
              <a:gd name="connsiteX13" fmla="*/ 0 w 306267"/>
              <a:gd name="connsiteY13" fmla="*/ 0 h 13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6267" h="139212">
                <a:moveTo>
                  <a:pt x="285386" y="107890"/>
                </a:moveTo>
                <a:lnTo>
                  <a:pt x="274945" y="118331"/>
                </a:lnTo>
                <a:lnTo>
                  <a:pt x="34803" y="118331"/>
                </a:lnTo>
                <a:lnTo>
                  <a:pt x="20882" y="104409"/>
                </a:lnTo>
                <a:lnTo>
                  <a:pt x="20882" y="34803"/>
                </a:lnTo>
                <a:lnTo>
                  <a:pt x="34803" y="20882"/>
                </a:lnTo>
                <a:lnTo>
                  <a:pt x="274945" y="20882"/>
                </a:lnTo>
                <a:lnTo>
                  <a:pt x="285386" y="31323"/>
                </a:lnTo>
                <a:lnTo>
                  <a:pt x="285386" y="107890"/>
                </a:lnTo>
                <a:close/>
                <a:moveTo>
                  <a:pt x="0" y="0"/>
                </a:moveTo>
                <a:lnTo>
                  <a:pt x="0" y="139213"/>
                </a:lnTo>
                <a:lnTo>
                  <a:pt x="306268" y="139213"/>
                </a:lnTo>
                <a:lnTo>
                  <a:pt x="306268" y="0"/>
                </a:lnTo>
                <a:lnTo>
                  <a:pt x="0" y="0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28CE80E-4C0D-618A-20CD-AC603AC827E9}"/>
              </a:ext>
            </a:extLst>
          </p:cNvPr>
          <p:cNvSpPr/>
          <p:nvPr/>
        </p:nvSpPr>
        <p:spPr>
          <a:xfrm>
            <a:off x="8904080" y="3357389"/>
            <a:ext cx="55685" cy="69606"/>
          </a:xfrm>
          <a:custGeom>
            <a:avLst/>
            <a:gdLst>
              <a:gd name="connsiteX0" fmla="*/ 55685 w 55685"/>
              <a:gd name="connsiteY0" fmla="*/ 34803 h 69606"/>
              <a:gd name="connsiteX1" fmla="*/ 27843 w 55685"/>
              <a:gd name="connsiteY1" fmla="*/ 69606 h 69606"/>
              <a:gd name="connsiteX2" fmla="*/ 0 w 55685"/>
              <a:gd name="connsiteY2" fmla="*/ 34803 h 69606"/>
              <a:gd name="connsiteX3" fmla="*/ 27843 w 55685"/>
              <a:gd name="connsiteY3" fmla="*/ 0 h 69606"/>
              <a:gd name="connsiteX4" fmla="*/ 55685 w 55685"/>
              <a:gd name="connsiteY4" fmla="*/ 34803 h 6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85" h="69606">
                <a:moveTo>
                  <a:pt x="55685" y="34803"/>
                </a:moveTo>
                <a:cubicBezTo>
                  <a:pt x="55685" y="54024"/>
                  <a:pt x="43219" y="69606"/>
                  <a:pt x="27843" y="69606"/>
                </a:cubicBezTo>
                <a:cubicBezTo>
                  <a:pt x="12466" y="69606"/>
                  <a:pt x="0" y="54024"/>
                  <a:pt x="0" y="34803"/>
                </a:cubicBezTo>
                <a:cubicBezTo>
                  <a:pt x="0" y="15582"/>
                  <a:pt x="12466" y="0"/>
                  <a:pt x="27843" y="0"/>
                </a:cubicBezTo>
                <a:cubicBezTo>
                  <a:pt x="43219" y="0"/>
                  <a:pt x="55685" y="15582"/>
                  <a:pt x="55685" y="34803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FE485491-363B-4E8E-900B-72960778A64B}"/>
              </a:ext>
            </a:extLst>
          </p:cNvPr>
          <p:cNvSpPr/>
          <p:nvPr/>
        </p:nvSpPr>
        <p:spPr>
          <a:xfrm>
            <a:off x="8834474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B79CD3E-D2A7-1C50-00D5-E45D4ADC3BFC}"/>
              </a:ext>
            </a:extLst>
          </p:cNvPr>
          <p:cNvSpPr/>
          <p:nvPr/>
        </p:nvSpPr>
        <p:spPr>
          <a:xfrm>
            <a:off x="9008489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1EED1F51-C5BE-2EEE-A805-40A882BD3110}"/>
              </a:ext>
            </a:extLst>
          </p:cNvPr>
          <p:cNvSpPr/>
          <p:nvPr/>
        </p:nvSpPr>
        <p:spPr>
          <a:xfrm>
            <a:off x="8818464" y="3227922"/>
            <a:ext cx="201858" cy="76566"/>
          </a:xfrm>
          <a:custGeom>
            <a:avLst/>
            <a:gdLst>
              <a:gd name="connsiteX0" fmla="*/ 175756 w 201858"/>
              <a:gd name="connsiteY0" fmla="*/ 27494 h 76566"/>
              <a:gd name="connsiteX1" fmla="*/ 180976 w 201858"/>
              <a:gd name="connsiteY1" fmla="*/ 40720 h 76566"/>
              <a:gd name="connsiteX2" fmla="*/ 201858 w 201858"/>
              <a:gd name="connsiteY2" fmla="*/ 36543 h 76566"/>
              <a:gd name="connsiteX3" fmla="*/ 187241 w 201858"/>
              <a:gd name="connsiteY3" fmla="*/ 0 h 76566"/>
              <a:gd name="connsiteX4" fmla="*/ 0 w 201858"/>
              <a:gd name="connsiteY4" fmla="*/ 76567 h 76566"/>
              <a:gd name="connsiteX5" fmla="*/ 107194 w 201858"/>
              <a:gd name="connsiteY5" fmla="*/ 55337 h 76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8" h="76566">
                <a:moveTo>
                  <a:pt x="175756" y="27494"/>
                </a:moveTo>
                <a:lnTo>
                  <a:pt x="180976" y="40720"/>
                </a:lnTo>
                <a:lnTo>
                  <a:pt x="201858" y="36543"/>
                </a:lnTo>
                <a:lnTo>
                  <a:pt x="187241" y="0"/>
                </a:lnTo>
                <a:lnTo>
                  <a:pt x="0" y="76567"/>
                </a:lnTo>
                <a:lnTo>
                  <a:pt x="107194" y="55337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833E1DC6-69A4-9711-CBB0-771882FAFBA6}"/>
              </a:ext>
            </a:extLst>
          </p:cNvPr>
          <p:cNvSpPr/>
          <p:nvPr/>
        </p:nvSpPr>
        <p:spPr>
          <a:xfrm>
            <a:off x="8869277" y="3273166"/>
            <a:ext cx="185500" cy="35499"/>
          </a:xfrm>
          <a:custGeom>
            <a:avLst/>
            <a:gdLst>
              <a:gd name="connsiteX0" fmla="*/ 106846 w 185500"/>
              <a:gd name="connsiteY0" fmla="*/ 35499 h 35499"/>
              <a:gd name="connsiteX1" fmla="*/ 161835 w 185500"/>
              <a:gd name="connsiteY1" fmla="*/ 24710 h 35499"/>
              <a:gd name="connsiteX2" fmla="*/ 164271 w 185500"/>
              <a:gd name="connsiteY2" fmla="*/ 35499 h 35499"/>
              <a:gd name="connsiteX3" fmla="*/ 185501 w 185500"/>
              <a:gd name="connsiteY3" fmla="*/ 35499 h 35499"/>
              <a:gd name="connsiteX4" fmla="*/ 178540 w 185500"/>
              <a:gd name="connsiteY4" fmla="*/ 0 h 35499"/>
              <a:gd name="connsiteX5" fmla="*/ 0 w 185500"/>
              <a:gd name="connsiteY5" fmla="*/ 35499 h 3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500" h="35499">
                <a:moveTo>
                  <a:pt x="106846" y="35499"/>
                </a:moveTo>
                <a:lnTo>
                  <a:pt x="161835" y="24710"/>
                </a:lnTo>
                <a:lnTo>
                  <a:pt x="164271" y="35499"/>
                </a:lnTo>
                <a:lnTo>
                  <a:pt x="185501" y="35499"/>
                </a:lnTo>
                <a:lnTo>
                  <a:pt x="178540" y="0"/>
                </a:lnTo>
                <a:lnTo>
                  <a:pt x="0" y="35499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81A7616-0262-BF5C-1234-883E49F24BCA}"/>
              </a:ext>
            </a:extLst>
          </p:cNvPr>
          <p:cNvGrpSpPr/>
          <p:nvPr/>
        </p:nvGrpSpPr>
        <p:grpSpPr>
          <a:xfrm>
            <a:off x="8775565" y="1295510"/>
            <a:ext cx="1522976" cy="334110"/>
            <a:chOff x="7981847" y="1324085"/>
            <a:chExt cx="1522976" cy="334110"/>
          </a:xfrm>
        </p:grpSpPr>
        <p:sp>
          <p:nvSpPr>
            <p:cNvPr id="17" name="Text 10">
              <a:extLst>
                <a:ext uri="{FF2B5EF4-FFF2-40B4-BE49-F238E27FC236}">
                  <a16:creationId xmlns:a16="http://schemas.microsoft.com/office/drawing/2014/main" id="{6F13BA97-2C21-9A6D-2E5E-FB32E79FB303}"/>
                </a:ext>
              </a:extLst>
            </p:cNvPr>
            <p:cNvSpPr txBox="1"/>
            <p:nvPr/>
          </p:nvSpPr>
          <p:spPr>
            <a:xfrm>
              <a:off x="8372800" y="137621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총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매출액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02" name="그래픽 101" descr="동전 단색으로 채워진">
              <a:extLst>
                <a:ext uri="{FF2B5EF4-FFF2-40B4-BE49-F238E27FC236}">
                  <a16:creationId xmlns:a16="http://schemas.microsoft.com/office/drawing/2014/main" id="{7E9A279B-F0AA-061E-F9D0-E01A13A1B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81847" y="1324085"/>
              <a:ext cx="334110" cy="334110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FBEFBCF-D348-67E8-FB72-C7C4F1E8D810}"/>
              </a:ext>
            </a:extLst>
          </p:cNvPr>
          <p:cNvGrpSpPr/>
          <p:nvPr/>
        </p:nvGrpSpPr>
        <p:grpSpPr>
          <a:xfrm>
            <a:off x="5090654" y="3191858"/>
            <a:ext cx="1292822" cy="360952"/>
            <a:chOff x="4172663" y="3220433"/>
            <a:chExt cx="1292822" cy="360952"/>
          </a:xfrm>
        </p:grpSpPr>
        <p:sp>
          <p:nvSpPr>
            <p:cNvPr id="6" name="Text 10">
              <a:extLst>
                <a:ext uri="{FF2B5EF4-FFF2-40B4-BE49-F238E27FC236}">
                  <a16:creationId xmlns:a16="http://schemas.microsoft.com/office/drawing/2014/main" id="{B23B69BA-4B48-53AE-6A25-0D751D1F43E0}"/>
                </a:ext>
              </a:extLst>
            </p:cNvPr>
            <p:cNvSpPr txBox="1"/>
            <p:nvPr/>
          </p:nvSpPr>
          <p:spPr>
            <a:xfrm>
              <a:off x="4572812" y="3292353"/>
              <a:ext cx="89267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최다방문일</a:t>
              </a:r>
            </a:p>
          </p:txBody>
        </p:sp>
        <p:pic>
          <p:nvPicPr>
            <p:cNvPr id="112" name="그래픽 111" descr="일일 일정표 단색으로 채워진">
              <a:extLst>
                <a:ext uri="{FF2B5EF4-FFF2-40B4-BE49-F238E27FC236}">
                  <a16:creationId xmlns:a16="http://schemas.microsoft.com/office/drawing/2014/main" id="{5773CF81-1562-5C7C-525F-BFA99A2E6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72663" y="3220433"/>
              <a:ext cx="352501" cy="360952"/>
            </a:xfrm>
            <a:prstGeom prst="rect">
              <a:avLst/>
            </a:prstGeom>
          </p:spPr>
        </p:pic>
      </p:grpSp>
      <p:sp>
        <p:nvSpPr>
          <p:cNvPr id="9" name="Text 11">
            <a:extLst>
              <a:ext uri="{FF2B5EF4-FFF2-40B4-BE49-F238E27FC236}">
                <a16:creationId xmlns:a16="http://schemas.microsoft.com/office/drawing/2014/main" id="{2C9150AD-5276-D36D-2F6F-B420F2F1D716}"/>
              </a:ext>
            </a:extLst>
          </p:cNvPr>
          <p:cNvSpPr txBox="1"/>
          <p:nvPr/>
        </p:nvSpPr>
        <p:spPr>
          <a:xfrm>
            <a:off x="7765472" y="3655576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{{SL3_p_8}}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 12">
            <a:extLst>
              <a:ext uri="{FF2B5EF4-FFF2-40B4-BE49-F238E27FC236}">
                <a16:creationId xmlns:a16="http://schemas.microsoft.com/office/drawing/2014/main" id="{60C3825C-E440-841D-4DB0-35A52A84D0FA}"/>
              </a:ext>
            </a:extLst>
          </p:cNvPr>
          <p:cNvSpPr txBox="1"/>
          <p:nvPr/>
        </p:nvSpPr>
        <p:spPr>
          <a:xfrm>
            <a:off x="7765468" y="6156427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{{SL3_p_14}}%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12">
            <a:extLst>
              <a:ext uri="{FF2B5EF4-FFF2-40B4-BE49-F238E27FC236}">
                <a16:creationId xmlns:a16="http://schemas.microsoft.com/office/drawing/2014/main" id="{0C9BB245-060E-720F-BD0B-BA2508EC2061}"/>
              </a:ext>
            </a:extLst>
          </p:cNvPr>
          <p:cNvSpPr txBox="1"/>
          <p:nvPr/>
        </p:nvSpPr>
        <p:spPr>
          <a:xfrm>
            <a:off x="7765468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{{SL3_p_4}}</a:t>
            </a:r>
          </a:p>
        </p:txBody>
      </p:sp>
    </p:spTree>
    <p:extLst>
      <p:ext uri="{BB962C8B-B14F-4D97-AF65-F5344CB8AC3E}">
        <p14:creationId xmlns:p14="http://schemas.microsoft.com/office/powerpoint/2010/main" val="425966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1B91B-7717-D7E3-37BA-991454947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12">
            <a:extLst>
              <a:ext uri="{FF2B5EF4-FFF2-40B4-BE49-F238E27FC236}">
                <a16:creationId xmlns:a16="http://schemas.microsoft.com/office/drawing/2014/main" id="{2CF403DC-2B9A-799C-E940-3B67D2DD628A}"/>
              </a:ext>
            </a:extLst>
          </p:cNvPr>
          <p:cNvSpPr txBox="1"/>
          <p:nvPr/>
        </p:nvSpPr>
        <p:spPr>
          <a:xfrm>
            <a:off x="6303678" y="3204134"/>
            <a:ext cx="1719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•</a:t>
            </a:r>
            <a:endParaRPr lang="en-US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18">
            <a:extLst>
              <a:ext uri="{FF2B5EF4-FFF2-40B4-BE49-F238E27FC236}">
                <a16:creationId xmlns:a16="http://schemas.microsoft.com/office/drawing/2014/main" id="{8903978C-AEF7-E09F-8ECD-C3D43098B7EE}"/>
              </a:ext>
            </a:extLst>
          </p:cNvPr>
          <p:cNvSpPr/>
          <p:nvPr/>
        </p:nvSpPr>
        <p:spPr>
          <a:xfrm>
            <a:off x="3769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 19">
            <a:extLst>
              <a:ext uri="{FF2B5EF4-FFF2-40B4-BE49-F238E27FC236}">
                <a16:creationId xmlns:a16="http://schemas.microsoft.com/office/drawing/2014/main" id="{9C171BE6-E9A1-05CB-D3A8-CC03981E54F8}"/>
              </a:ext>
            </a:extLst>
          </p:cNvPr>
          <p:cNvSpPr txBox="1"/>
          <p:nvPr/>
        </p:nvSpPr>
        <p:spPr>
          <a:xfrm>
            <a:off x="520553" y="2586203"/>
            <a:ext cx="1024021" cy="18287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20">
            <a:extLst>
              <a:ext uri="{FF2B5EF4-FFF2-40B4-BE49-F238E27FC236}">
                <a16:creationId xmlns:a16="http://schemas.microsoft.com/office/drawing/2014/main" id="{BC125783-E06B-4A0B-6C42-56228A59C297}"/>
              </a:ext>
            </a:extLst>
          </p:cNvPr>
          <p:cNvSpPr txBox="1"/>
          <p:nvPr/>
        </p:nvSpPr>
        <p:spPr>
          <a:xfrm>
            <a:off x="500233" y="2867837"/>
            <a:ext cx="178033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{{SL4_p_1}}명</a:t>
            </a:r>
            <a:endParaRPr lang="en-US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6" name="Text 21">
            <a:extLst>
              <a:ext uri="{FF2B5EF4-FFF2-40B4-BE49-F238E27FC236}">
                <a16:creationId xmlns:a16="http://schemas.microsoft.com/office/drawing/2014/main" id="{DCE53D86-1042-5350-649D-B4D7C373F32C}"/>
              </a:ext>
            </a:extLst>
          </p:cNvPr>
          <p:cNvSpPr txBox="1"/>
          <p:nvPr/>
        </p:nvSpPr>
        <p:spPr>
          <a:xfrm>
            <a:off x="520553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22">
            <a:extLst>
              <a:ext uri="{FF2B5EF4-FFF2-40B4-BE49-F238E27FC236}">
                <a16:creationId xmlns:a16="http://schemas.microsoft.com/office/drawing/2014/main" id="{C9D9C739-964C-5A7E-F2EA-8EC83195F788}"/>
              </a:ext>
            </a:extLst>
          </p:cNvPr>
          <p:cNvSpPr/>
          <p:nvPr/>
        </p:nvSpPr>
        <p:spPr>
          <a:xfrm>
            <a:off x="2269801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23">
            <a:extLst>
              <a:ext uri="{FF2B5EF4-FFF2-40B4-BE49-F238E27FC236}">
                <a16:creationId xmlns:a16="http://schemas.microsoft.com/office/drawing/2014/main" id="{AD3138A3-5EEA-7D81-9BED-E00A3181D81C}"/>
              </a:ext>
            </a:extLst>
          </p:cNvPr>
          <p:cNvSpPr txBox="1"/>
          <p:nvPr/>
        </p:nvSpPr>
        <p:spPr>
          <a:xfrm>
            <a:off x="2412443" y="2586203"/>
            <a:ext cx="99107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4">
            <a:extLst>
              <a:ext uri="{FF2B5EF4-FFF2-40B4-BE49-F238E27FC236}">
                <a16:creationId xmlns:a16="http://schemas.microsoft.com/office/drawing/2014/main" id="{BEEE7701-9E54-AB94-92AB-51E34AB49A9B}"/>
              </a:ext>
            </a:extLst>
          </p:cNvPr>
          <p:cNvSpPr txBox="1"/>
          <p:nvPr/>
        </p:nvSpPr>
        <p:spPr>
          <a:xfrm>
            <a:off x="2392123" y="2867837"/>
            <a:ext cx="174925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{{SL4_p_2}}명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5">
            <a:extLst>
              <a:ext uri="{FF2B5EF4-FFF2-40B4-BE49-F238E27FC236}">
                <a16:creationId xmlns:a16="http://schemas.microsoft.com/office/drawing/2014/main" id="{12D984CB-AB95-BF91-FBFA-B3AB8600C564}"/>
              </a:ext>
            </a:extLst>
          </p:cNvPr>
          <p:cNvSpPr txBox="1"/>
          <p:nvPr/>
        </p:nvSpPr>
        <p:spPr>
          <a:xfrm>
            <a:off x="2412443" y="3252833"/>
            <a:ext cx="145905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{{SL4_p_3}}</a:t>
            </a:r>
            <a:endParaRPr lang="en-US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Shape 26">
            <a:extLst>
              <a:ext uri="{FF2B5EF4-FFF2-40B4-BE49-F238E27FC236}">
                <a16:creationId xmlns:a16="http://schemas.microsoft.com/office/drawing/2014/main" id="{155D31AD-A02E-02B9-7158-44153DAC532A}"/>
              </a:ext>
            </a:extLst>
          </p:cNvPr>
          <p:cNvSpPr/>
          <p:nvPr/>
        </p:nvSpPr>
        <p:spPr>
          <a:xfrm>
            <a:off x="41616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7">
            <a:extLst>
              <a:ext uri="{FF2B5EF4-FFF2-40B4-BE49-F238E27FC236}">
                <a16:creationId xmlns:a16="http://schemas.microsoft.com/office/drawing/2014/main" id="{D19DE128-8E5C-F7BC-AC2C-8502B24655A0}"/>
              </a:ext>
            </a:extLst>
          </p:cNvPr>
          <p:cNvSpPr txBox="1"/>
          <p:nvPr/>
        </p:nvSpPr>
        <p:spPr>
          <a:xfrm>
            <a:off x="4304334" y="2586203"/>
            <a:ext cx="938026" cy="15179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Text 28">
            <a:extLst>
              <a:ext uri="{FF2B5EF4-FFF2-40B4-BE49-F238E27FC236}">
                <a16:creationId xmlns:a16="http://schemas.microsoft.com/office/drawing/2014/main" id="{FE7355FB-EF05-1228-14A2-0FBFFE6C0F37}"/>
              </a:ext>
            </a:extLst>
          </p:cNvPr>
          <p:cNvSpPr txBox="1"/>
          <p:nvPr/>
        </p:nvSpPr>
        <p:spPr>
          <a:xfrm>
            <a:off x="4284014" y="2867837"/>
            <a:ext cx="1781251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{{SL4_p_4}}명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 29">
            <a:extLst>
              <a:ext uri="{FF2B5EF4-FFF2-40B4-BE49-F238E27FC236}">
                <a16:creationId xmlns:a16="http://schemas.microsoft.com/office/drawing/2014/main" id="{908F5C79-876F-6DA2-9517-5D2B8361AFC2}"/>
              </a:ext>
            </a:extLst>
          </p:cNvPr>
          <p:cNvSpPr txBox="1"/>
          <p:nvPr/>
        </p:nvSpPr>
        <p:spPr>
          <a:xfrm>
            <a:off x="4304334" y="3241962"/>
            <a:ext cx="1604449" cy="21285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{{SL4_p_5}}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Shape 30">
            <a:extLst>
              <a:ext uri="{FF2B5EF4-FFF2-40B4-BE49-F238E27FC236}">
                <a16:creationId xmlns:a16="http://schemas.microsoft.com/office/drawing/2014/main" id="{B6D1709B-7A69-217A-C8AD-BCCC79E2E136}"/>
              </a:ext>
            </a:extLst>
          </p:cNvPr>
          <p:cNvSpPr/>
          <p:nvPr/>
        </p:nvSpPr>
        <p:spPr>
          <a:xfrm>
            <a:off x="61989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 31">
            <a:extLst>
              <a:ext uri="{FF2B5EF4-FFF2-40B4-BE49-F238E27FC236}">
                <a16:creationId xmlns:a16="http://schemas.microsoft.com/office/drawing/2014/main" id="{1D477A68-A71E-B248-0EDE-41DC2D91DD77}"/>
              </a:ext>
            </a:extLst>
          </p:cNvPr>
          <p:cNvSpPr txBox="1"/>
          <p:nvPr/>
        </p:nvSpPr>
        <p:spPr>
          <a:xfrm>
            <a:off x="6342542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 32">
            <a:extLst>
              <a:ext uri="{FF2B5EF4-FFF2-40B4-BE49-F238E27FC236}">
                <a16:creationId xmlns:a16="http://schemas.microsoft.com/office/drawing/2014/main" id="{CE9F74C9-5E43-B015-E5B3-55362A8F013B}"/>
              </a:ext>
            </a:extLst>
          </p:cNvPr>
          <p:cNvSpPr txBox="1"/>
          <p:nvPr/>
        </p:nvSpPr>
        <p:spPr>
          <a:xfrm>
            <a:off x="6322222" y="2889575"/>
            <a:ext cx="1842735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{{SL4_p_6}}</a:t>
            </a:r>
            <a:r>
              <a:rPr lang="ko-KR" altLang="en-US" sz="2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sz="2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1" name="Text 33">
            <a:extLst>
              <a:ext uri="{FF2B5EF4-FFF2-40B4-BE49-F238E27FC236}">
                <a16:creationId xmlns:a16="http://schemas.microsoft.com/office/drawing/2014/main" id="{8C024CB2-1C3D-F046-7B87-E92D03320967}"/>
              </a:ext>
            </a:extLst>
          </p:cNvPr>
          <p:cNvSpPr txBox="1"/>
          <p:nvPr/>
        </p:nvSpPr>
        <p:spPr>
          <a:xfrm>
            <a:off x="6342542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2" name="Shape 34">
            <a:extLst>
              <a:ext uri="{FF2B5EF4-FFF2-40B4-BE49-F238E27FC236}">
                <a16:creationId xmlns:a16="http://schemas.microsoft.com/office/drawing/2014/main" id="{D824C0C6-314B-FA4E-4501-BA492985DB25}"/>
              </a:ext>
            </a:extLst>
          </p:cNvPr>
          <p:cNvSpPr/>
          <p:nvPr/>
        </p:nvSpPr>
        <p:spPr>
          <a:xfrm>
            <a:off x="8091788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3" name="Text 35">
            <a:extLst>
              <a:ext uri="{FF2B5EF4-FFF2-40B4-BE49-F238E27FC236}">
                <a16:creationId xmlns:a16="http://schemas.microsoft.com/office/drawing/2014/main" id="{35D5C376-1B51-F133-490F-D104F1FD7C66}"/>
              </a:ext>
            </a:extLst>
          </p:cNvPr>
          <p:cNvSpPr txBox="1"/>
          <p:nvPr/>
        </p:nvSpPr>
        <p:spPr>
          <a:xfrm>
            <a:off x="8233403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4" name="Text 36">
            <a:extLst>
              <a:ext uri="{FF2B5EF4-FFF2-40B4-BE49-F238E27FC236}">
                <a16:creationId xmlns:a16="http://schemas.microsoft.com/office/drawing/2014/main" id="{562F3BE7-4A46-35E8-5990-234CEF6F79EF}"/>
              </a:ext>
            </a:extLst>
          </p:cNvPr>
          <p:cNvSpPr txBox="1"/>
          <p:nvPr/>
        </p:nvSpPr>
        <p:spPr>
          <a:xfrm>
            <a:off x="8213083" y="2889575"/>
            <a:ext cx="174924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{{SL4_p_7}}</a:t>
            </a:r>
            <a:r>
              <a:rPr lang="ko-KR" altLang="en-US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6" name="Text 37">
            <a:extLst>
              <a:ext uri="{FF2B5EF4-FFF2-40B4-BE49-F238E27FC236}">
                <a16:creationId xmlns:a16="http://schemas.microsoft.com/office/drawing/2014/main" id="{E830E4C5-C28E-064C-50A8-EDE70C87353D}"/>
              </a:ext>
            </a:extLst>
          </p:cNvPr>
          <p:cNvSpPr txBox="1"/>
          <p:nvPr/>
        </p:nvSpPr>
        <p:spPr>
          <a:xfrm>
            <a:off x="8233403" y="3263703"/>
            <a:ext cx="1688796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{{SL4_p_8}}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7" name="Shape 38">
            <a:extLst>
              <a:ext uri="{FF2B5EF4-FFF2-40B4-BE49-F238E27FC236}">
                <a16:creationId xmlns:a16="http://schemas.microsoft.com/office/drawing/2014/main" id="{8DE0C5D9-C458-55D3-8288-8778E723CDE3}"/>
              </a:ext>
            </a:extLst>
          </p:cNvPr>
          <p:cNvSpPr/>
          <p:nvPr/>
        </p:nvSpPr>
        <p:spPr>
          <a:xfrm>
            <a:off x="99836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8" name="Text 39">
            <a:extLst>
              <a:ext uri="{FF2B5EF4-FFF2-40B4-BE49-F238E27FC236}">
                <a16:creationId xmlns:a16="http://schemas.microsoft.com/office/drawing/2014/main" id="{27084E79-DF0A-EEB6-4BD8-7C0342227F9D}"/>
              </a:ext>
            </a:extLst>
          </p:cNvPr>
          <p:cNvSpPr txBox="1"/>
          <p:nvPr/>
        </p:nvSpPr>
        <p:spPr>
          <a:xfrm>
            <a:off x="10118744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9" name="Text 40">
            <a:extLst>
              <a:ext uri="{FF2B5EF4-FFF2-40B4-BE49-F238E27FC236}">
                <a16:creationId xmlns:a16="http://schemas.microsoft.com/office/drawing/2014/main" id="{C1A681C8-1C5C-C013-1963-6B1AF43F6792}"/>
              </a:ext>
            </a:extLst>
          </p:cNvPr>
          <p:cNvSpPr txBox="1"/>
          <p:nvPr/>
        </p:nvSpPr>
        <p:spPr>
          <a:xfrm>
            <a:off x="10098424" y="2889575"/>
            <a:ext cx="1756827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{{SL4_p_9}}</a:t>
            </a:r>
            <a:r>
              <a:rPr lang="ko-KR" altLang="en-US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1" name="Text 41">
            <a:extLst>
              <a:ext uri="{FF2B5EF4-FFF2-40B4-BE49-F238E27FC236}">
                <a16:creationId xmlns:a16="http://schemas.microsoft.com/office/drawing/2014/main" id="{2BAE204F-7211-19CC-A6F1-A9C6796B1FF0}"/>
              </a:ext>
            </a:extLst>
          </p:cNvPr>
          <p:cNvSpPr txBox="1"/>
          <p:nvPr/>
        </p:nvSpPr>
        <p:spPr>
          <a:xfrm>
            <a:off x="10118744" y="3274575"/>
            <a:ext cx="1756827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{{SL4_p_10}}</a:t>
            </a:r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025975FB-9CFF-5DDA-D97C-94A3E307B9FC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989B879D-3FA5-5BC2-1CC2-7EE3CC40E7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1BB33441-0819-CA51-A24D-11F881D1FD76}"/>
              </a:ext>
            </a:extLst>
          </p:cNvPr>
          <p:cNvSpPr txBox="1"/>
          <p:nvPr/>
        </p:nvSpPr>
        <p:spPr>
          <a:xfrm>
            <a:off x="895199" y="452513"/>
            <a:ext cx="2130552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2100" b="1" dirty="0" err="1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행사명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2" name="Text 4">
            <a:extLst>
              <a:ext uri="{FF2B5EF4-FFF2-40B4-BE49-F238E27FC236}">
                <a16:creationId xmlns:a16="http://schemas.microsoft.com/office/drawing/2014/main" id="{C0942BE3-8163-7BE3-9066-603AAAE2DF54}"/>
              </a:ext>
            </a:extLst>
          </p:cNvPr>
          <p:cNvSpPr txBox="1"/>
          <p:nvPr/>
        </p:nvSpPr>
        <p:spPr>
          <a:xfrm>
            <a:off x="422948" y="1085599"/>
            <a:ext cx="5776032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개년 </a:t>
            </a: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</a:t>
            </a:r>
            <a:endParaRPr lang="en-US" sz="5400" dirty="0"/>
          </a:p>
        </p:txBody>
      </p:sp>
      <p:graphicFrame>
        <p:nvGraphicFramePr>
          <p:cNvPr id="13" name="SL4_chart_1">
            <a:extLst>
              <a:ext uri="{FF2B5EF4-FFF2-40B4-BE49-F238E27FC236}">
                <a16:creationId xmlns:a16="http://schemas.microsoft.com/office/drawing/2014/main" id="{7D736615-68A3-B45A-6587-13AC972526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5958933"/>
              </p:ext>
            </p:extLst>
          </p:nvPr>
        </p:nvGraphicFramePr>
        <p:xfrm>
          <a:off x="376993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SL4_chart_2">
            <a:extLst>
              <a:ext uri="{FF2B5EF4-FFF2-40B4-BE49-F238E27FC236}">
                <a16:creationId xmlns:a16="http://schemas.microsoft.com/office/drawing/2014/main" id="{AF408BF5-DD97-34E0-D5B5-AC3162DD0F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0983852"/>
              </p:ext>
            </p:extLst>
          </p:nvPr>
        </p:nvGraphicFramePr>
        <p:xfrm>
          <a:off x="6122308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9565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146908-499F-B84F-D429-EA0CD5D00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">
            <a:extLst>
              <a:ext uri="{FF2B5EF4-FFF2-40B4-BE49-F238E27FC236}">
                <a16:creationId xmlns:a16="http://schemas.microsoft.com/office/drawing/2014/main" id="{0C1977EB-2A93-97FA-71DE-24280979EA26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93F52350-4023-63AB-8D04-C5B01FD8F46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0F8263C1-40B1-53E4-5189-FCF0975DD18F}"/>
              </a:ext>
            </a:extLst>
          </p:cNvPr>
          <p:cNvSpPr txBox="1"/>
          <p:nvPr/>
        </p:nvSpPr>
        <p:spPr>
          <a:xfrm>
            <a:off x="895199" y="452513"/>
            <a:ext cx="2130552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2100" b="1" dirty="0" err="1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행사명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58" name="Shape 3">
            <a:extLst>
              <a:ext uri="{FF2B5EF4-FFF2-40B4-BE49-F238E27FC236}">
                <a16:creationId xmlns:a16="http://schemas.microsoft.com/office/drawing/2014/main" id="{1EE5F7E1-9C6D-324F-C8E4-9C7C6B2C9A21}"/>
              </a:ext>
            </a:extLst>
          </p:cNvPr>
          <p:cNvSpPr/>
          <p:nvPr/>
        </p:nvSpPr>
        <p:spPr>
          <a:xfrm>
            <a:off x="380696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1" descr="preencoded.png">
            <a:extLst>
              <a:ext uri="{FF2B5EF4-FFF2-40B4-BE49-F238E27FC236}">
                <a16:creationId xmlns:a16="http://schemas.microsoft.com/office/drawing/2014/main" id="{70AB061F-E056-9678-AC02-D81EE6C81C8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80" b="-80"/>
          <a:stretch/>
        </p:blipFill>
        <p:spPr>
          <a:xfrm>
            <a:off x="494996" y="1249643"/>
            <a:ext cx="142646" cy="114300"/>
          </a:xfrm>
          <a:prstGeom prst="rect">
            <a:avLst/>
          </a:prstGeom>
        </p:spPr>
      </p:pic>
      <p:sp>
        <p:nvSpPr>
          <p:cNvPr id="60" name="Text 4">
            <a:extLst>
              <a:ext uri="{FF2B5EF4-FFF2-40B4-BE49-F238E27FC236}">
                <a16:creationId xmlns:a16="http://schemas.microsoft.com/office/drawing/2014/main" id="{34860967-AE79-904C-247D-C48CE502F457}"/>
              </a:ext>
            </a:extLst>
          </p:cNvPr>
          <p:cNvSpPr txBox="1"/>
          <p:nvPr/>
        </p:nvSpPr>
        <p:spPr>
          <a:xfrm>
            <a:off x="676047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01</a:t>
            </a:r>
            <a:endParaRPr lang="en-US" sz="900" dirty="0"/>
          </a:p>
        </p:txBody>
      </p:sp>
      <p:sp>
        <p:nvSpPr>
          <p:cNvPr id="61" name="Text 5">
            <a:extLst>
              <a:ext uri="{FF2B5EF4-FFF2-40B4-BE49-F238E27FC236}">
                <a16:creationId xmlns:a16="http://schemas.microsoft.com/office/drawing/2014/main" id="{748914A3-2286-BA94-DB25-335C5141545A}"/>
              </a:ext>
            </a:extLst>
          </p:cNvPr>
          <p:cNvSpPr txBox="1"/>
          <p:nvPr/>
        </p:nvSpPr>
        <p:spPr>
          <a:xfrm>
            <a:off x="380696" y="1569051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5400" dirty="0"/>
          </a:p>
        </p:txBody>
      </p:sp>
      <p:sp>
        <p:nvSpPr>
          <p:cNvPr id="62" name="Text 6">
            <a:extLst>
              <a:ext uri="{FF2B5EF4-FFF2-40B4-BE49-F238E27FC236}">
                <a16:creationId xmlns:a16="http://schemas.microsoft.com/office/drawing/2014/main" id="{59D0A962-68D2-0925-29FA-4DE72E270F22}"/>
              </a:ext>
            </a:extLst>
          </p:cNvPr>
          <p:cNvSpPr txBox="1"/>
          <p:nvPr/>
        </p:nvSpPr>
        <p:spPr>
          <a:xfrm>
            <a:off x="381305" y="2210255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요약</a:t>
            </a:r>
            <a:endParaRPr lang="en-US" sz="5400" dirty="0"/>
          </a:p>
        </p:txBody>
      </p:sp>
      <p:sp>
        <p:nvSpPr>
          <p:cNvPr id="16" name="Shape 7">
            <a:extLst>
              <a:ext uri="{FF2B5EF4-FFF2-40B4-BE49-F238E27FC236}">
                <a16:creationId xmlns:a16="http://schemas.microsoft.com/office/drawing/2014/main" id="{0284E358-6932-135B-AB68-306A016641CF}"/>
              </a:ext>
            </a:extLst>
          </p:cNvPr>
          <p:cNvSpPr/>
          <p:nvPr/>
        </p:nvSpPr>
        <p:spPr>
          <a:xfrm>
            <a:off x="417237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 8">
            <a:extLst>
              <a:ext uri="{FF2B5EF4-FFF2-40B4-BE49-F238E27FC236}">
                <a16:creationId xmlns:a16="http://schemas.microsoft.com/office/drawing/2014/main" id="{145F8BA6-E9C4-574F-169B-EF453412B5F5}"/>
              </a:ext>
            </a:extLst>
          </p:cNvPr>
          <p:cNvSpPr txBox="1"/>
          <p:nvPr/>
        </p:nvSpPr>
        <p:spPr>
          <a:xfrm>
            <a:off x="538946" y="3305175"/>
            <a:ext cx="722222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18" name="Text 9">
            <a:extLst>
              <a:ext uri="{FF2B5EF4-FFF2-40B4-BE49-F238E27FC236}">
                <a16:creationId xmlns:a16="http://schemas.microsoft.com/office/drawing/2014/main" id="{0CA70AEC-25E7-9E9A-498B-F15E5A1E1C03}"/>
              </a:ext>
            </a:extLst>
          </p:cNvPr>
          <p:cNvSpPr txBox="1"/>
          <p:nvPr/>
        </p:nvSpPr>
        <p:spPr>
          <a:xfrm>
            <a:off x="520754" y="3530664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{{SL5_p_1}}명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0">
            <a:extLst>
              <a:ext uri="{FF2B5EF4-FFF2-40B4-BE49-F238E27FC236}">
                <a16:creationId xmlns:a16="http://schemas.microsoft.com/office/drawing/2014/main" id="{68A4BE4E-08E9-517F-72B6-108ADC1C70EE}"/>
              </a:ext>
            </a:extLst>
          </p:cNvPr>
          <p:cNvSpPr txBox="1"/>
          <p:nvPr/>
        </p:nvSpPr>
        <p:spPr>
          <a:xfrm>
            <a:off x="531538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{{SL5_p_2}}</a:t>
            </a:r>
            <a:endParaRPr lang="en-US" sz="800" b="1" dirty="0">
              <a:solidFill>
                <a:srgbClr val="E74C3C"/>
              </a:solidFill>
            </a:endParaRPr>
          </a:p>
        </p:txBody>
      </p:sp>
      <p:sp>
        <p:nvSpPr>
          <p:cNvPr id="24" name="Shape 7">
            <a:extLst>
              <a:ext uri="{FF2B5EF4-FFF2-40B4-BE49-F238E27FC236}">
                <a16:creationId xmlns:a16="http://schemas.microsoft.com/office/drawing/2014/main" id="{DEF17729-EF26-9D46-2739-F0B6F0BEB993}"/>
              </a:ext>
            </a:extLst>
          </p:cNvPr>
          <p:cNvSpPr/>
          <p:nvPr/>
        </p:nvSpPr>
        <p:spPr>
          <a:xfrm>
            <a:off x="2513621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5" name="Text 8">
            <a:extLst>
              <a:ext uri="{FF2B5EF4-FFF2-40B4-BE49-F238E27FC236}">
                <a16:creationId xmlns:a16="http://schemas.microsoft.com/office/drawing/2014/main" id="{0D43E96D-486C-838A-AC3F-A3CB79FA852E}"/>
              </a:ext>
            </a:extLst>
          </p:cNvPr>
          <p:cNvSpPr txBox="1"/>
          <p:nvPr/>
        </p:nvSpPr>
        <p:spPr>
          <a:xfrm>
            <a:off x="2635330" y="3304479"/>
            <a:ext cx="78896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방문일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26" name="Text 9">
            <a:extLst>
              <a:ext uri="{FF2B5EF4-FFF2-40B4-BE49-F238E27FC236}">
                <a16:creationId xmlns:a16="http://schemas.microsoft.com/office/drawing/2014/main" id="{F580ADA6-61D9-E050-DD1F-0FF99495A2CD}"/>
              </a:ext>
            </a:extLst>
          </p:cNvPr>
          <p:cNvSpPr txBox="1"/>
          <p:nvPr/>
        </p:nvSpPr>
        <p:spPr>
          <a:xfrm>
            <a:off x="2617137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{{SL5_p_3}}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({{SL5_p_4}}명)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076429C3-7E85-2EF5-A5E0-C27C01108591}"/>
              </a:ext>
            </a:extLst>
          </p:cNvPr>
          <p:cNvSpPr txBox="1"/>
          <p:nvPr/>
        </p:nvSpPr>
        <p:spPr>
          <a:xfrm>
            <a:off x="2627922" y="3916272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{{SL5_p_5}}%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800" dirty="0">
              <a:solidFill>
                <a:srgbClr val="51545A"/>
              </a:solidFill>
            </a:endParaRPr>
          </a:p>
        </p:txBody>
      </p:sp>
      <p:sp>
        <p:nvSpPr>
          <p:cNvPr id="29" name="Shape 7">
            <a:extLst>
              <a:ext uri="{FF2B5EF4-FFF2-40B4-BE49-F238E27FC236}">
                <a16:creationId xmlns:a16="http://schemas.microsoft.com/office/drawing/2014/main" id="{53132FB9-63B2-EAF4-95CD-EFDB3700970B}"/>
              </a:ext>
            </a:extLst>
          </p:cNvPr>
          <p:cNvSpPr/>
          <p:nvPr/>
        </p:nvSpPr>
        <p:spPr>
          <a:xfrm>
            <a:off x="417236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0" name="Text 8">
            <a:extLst>
              <a:ext uri="{FF2B5EF4-FFF2-40B4-BE49-F238E27FC236}">
                <a16:creationId xmlns:a16="http://schemas.microsoft.com/office/drawing/2014/main" id="{86526CDF-F0A1-8CC0-B907-D0BB3E062993}"/>
              </a:ext>
            </a:extLst>
          </p:cNvPr>
          <p:cNvSpPr txBox="1"/>
          <p:nvPr/>
        </p:nvSpPr>
        <p:spPr>
          <a:xfrm>
            <a:off x="538945" y="4461254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</a:t>
            </a:r>
            <a:r>
              <a:rPr lang="ko-KR" altLang="en-US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성연령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1" name="Text 9">
            <a:extLst>
              <a:ext uri="{FF2B5EF4-FFF2-40B4-BE49-F238E27FC236}">
                <a16:creationId xmlns:a16="http://schemas.microsoft.com/office/drawing/2014/main" id="{45FB2E7A-7C21-19DF-CF9A-75C23938C30A}"/>
              </a:ext>
            </a:extLst>
          </p:cNvPr>
          <p:cNvSpPr txBox="1"/>
          <p:nvPr/>
        </p:nvSpPr>
        <p:spPr>
          <a:xfrm>
            <a:off x="520753" y="4686743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{{SL5_p_6}}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8D5B6922-7C73-0CD2-45B8-8DF9F81DDED2}"/>
              </a:ext>
            </a:extLst>
          </p:cNvPr>
          <p:cNvSpPr txBox="1"/>
          <p:nvPr/>
        </p:nvSpPr>
        <p:spPr>
          <a:xfrm>
            <a:off x="531536" y="5073047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{{SL5_p_7}}%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4" name="Shape 7">
            <a:extLst>
              <a:ext uri="{FF2B5EF4-FFF2-40B4-BE49-F238E27FC236}">
                <a16:creationId xmlns:a16="http://schemas.microsoft.com/office/drawing/2014/main" id="{CEF8F7F5-1345-9AAD-81F5-9B4D0B2B0503}"/>
              </a:ext>
            </a:extLst>
          </p:cNvPr>
          <p:cNvSpPr/>
          <p:nvPr/>
        </p:nvSpPr>
        <p:spPr>
          <a:xfrm>
            <a:off x="2513620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5" name="Text 8">
            <a:extLst>
              <a:ext uri="{FF2B5EF4-FFF2-40B4-BE49-F238E27FC236}">
                <a16:creationId xmlns:a16="http://schemas.microsoft.com/office/drawing/2014/main" id="{D043FA54-3CBF-D5A6-10CA-6144AD350EA8}"/>
              </a:ext>
            </a:extLst>
          </p:cNvPr>
          <p:cNvSpPr txBox="1"/>
          <p:nvPr/>
        </p:nvSpPr>
        <p:spPr>
          <a:xfrm>
            <a:off x="2635329" y="4461254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시간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8ED17348-E8C7-BBD9-8891-5B7E54681DB3}"/>
              </a:ext>
            </a:extLst>
          </p:cNvPr>
          <p:cNvSpPr txBox="1"/>
          <p:nvPr/>
        </p:nvSpPr>
        <p:spPr>
          <a:xfrm>
            <a:off x="2617137" y="4686743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{{SL5_p_8}}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{{SL5_p_9}}명)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37" name="Text 10">
            <a:extLst>
              <a:ext uri="{FF2B5EF4-FFF2-40B4-BE49-F238E27FC236}">
                <a16:creationId xmlns:a16="http://schemas.microsoft.com/office/drawing/2014/main" id="{B247BD0A-B217-0683-7726-206B0410085A}"/>
              </a:ext>
            </a:extLst>
          </p:cNvPr>
          <p:cNvSpPr txBox="1"/>
          <p:nvPr/>
        </p:nvSpPr>
        <p:spPr>
          <a:xfrm>
            <a:off x="2627920" y="5073047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{{SL5_p_10}}%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0CFDEF29-2335-D5E7-0121-0B8C4B1D0124}"/>
              </a:ext>
            </a:extLst>
          </p:cNvPr>
          <p:cNvSpPr/>
          <p:nvPr/>
        </p:nvSpPr>
        <p:spPr>
          <a:xfrm>
            <a:off x="417237" y="547498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1D193254-F42F-A08D-AB5B-AE5F7798ABC8}"/>
              </a:ext>
            </a:extLst>
          </p:cNvPr>
          <p:cNvSpPr txBox="1"/>
          <p:nvPr/>
        </p:nvSpPr>
        <p:spPr>
          <a:xfrm>
            <a:off x="538946" y="5617029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유입 지역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1" name="Text 9">
            <a:extLst>
              <a:ext uri="{FF2B5EF4-FFF2-40B4-BE49-F238E27FC236}">
                <a16:creationId xmlns:a16="http://schemas.microsoft.com/office/drawing/2014/main" id="{7D800167-2AF3-66B8-8307-83E1A7C367DF}"/>
              </a:ext>
            </a:extLst>
          </p:cNvPr>
          <p:cNvSpPr txBox="1"/>
          <p:nvPr/>
        </p:nvSpPr>
        <p:spPr>
          <a:xfrm>
            <a:off x="520754" y="5842518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{{SL5_p_11}}</a:t>
            </a:r>
            <a:endParaRPr lang="en-US" altLang="ko-KR" sz="1600" dirty="0"/>
          </a:p>
        </p:txBody>
      </p:sp>
      <p:sp>
        <p:nvSpPr>
          <p:cNvPr id="42" name="Text 10">
            <a:extLst>
              <a:ext uri="{FF2B5EF4-FFF2-40B4-BE49-F238E27FC236}">
                <a16:creationId xmlns:a16="http://schemas.microsoft.com/office/drawing/2014/main" id="{2B9ACB4B-3559-9B31-A60F-4AC2B4D098F0}"/>
              </a:ext>
            </a:extLst>
          </p:cNvPr>
          <p:cNvSpPr txBox="1"/>
          <p:nvPr/>
        </p:nvSpPr>
        <p:spPr>
          <a:xfrm>
            <a:off x="531537" y="6228822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{{SL5_p_12}}%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44" name="Shape 7">
            <a:extLst>
              <a:ext uri="{FF2B5EF4-FFF2-40B4-BE49-F238E27FC236}">
                <a16:creationId xmlns:a16="http://schemas.microsoft.com/office/drawing/2014/main" id="{1B43AA6F-84EF-0F88-7AE9-539D4C2E1DBE}"/>
              </a:ext>
            </a:extLst>
          </p:cNvPr>
          <p:cNvSpPr/>
          <p:nvPr/>
        </p:nvSpPr>
        <p:spPr>
          <a:xfrm>
            <a:off x="2513621" y="54845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5" name="Text 8">
            <a:extLst>
              <a:ext uri="{FF2B5EF4-FFF2-40B4-BE49-F238E27FC236}">
                <a16:creationId xmlns:a16="http://schemas.microsoft.com/office/drawing/2014/main" id="{52836613-8235-D72D-6CA0-38F1B12EC75C}"/>
              </a:ext>
            </a:extLst>
          </p:cNvPr>
          <p:cNvSpPr txBox="1"/>
          <p:nvPr/>
        </p:nvSpPr>
        <p:spPr>
          <a:xfrm>
            <a:off x="2635330" y="5626554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 방문객 수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6" name="Text 9">
            <a:extLst>
              <a:ext uri="{FF2B5EF4-FFF2-40B4-BE49-F238E27FC236}">
                <a16:creationId xmlns:a16="http://schemas.microsoft.com/office/drawing/2014/main" id="{B8123572-CBA2-C76C-1F7B-300265ACCE53}"/>
              </a:ext>
            </a:extLst>
          </p:cNvPr>
          <p:cNvSpPr txBox="1"/>
          <p:nvPr/>
        </p:nvSpPr>
        <p:spPr>
          <a:xfrm>
            <a:off x="2617138" y="5852043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{{SL5_p_13}}</a:t>
            </a:r>
            <a:r>
              <a:rPr lang="ko-KR" altLang="en-US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600" dirty="0"/>
          </a:p>
        </p:txBody>
      </p:sp>
      <p:sp>
        <p:nvSpPr>
          <p:cNvPr id="47" name="Text 10">
            <a:extLst>
              <a:ext uri="{FF2B5EF4-FFF2-40B4-BE49-F238E27FC236}">
                <a16:creationId xmlns:a16="http://schemas.microsoft.com/office/drawing/2014/main" id="{41C1E8CD-7FFD-86E6-2771-3DDD86828961}"/>
              </a:ext>
            </a:extLst>
          </p:cNvPr>
          <p:cNvSpPr txBox="1"/>
          <p:nvPr/>
        </p:nvSpPr>
        <p:spPr>
          <a:xfrm>
            <a:off x="2627921" y="6238347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{{SL5_p_14}}%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" name="Shape 31">
            <a:extLst>
              <a:ext uri="{FF2B5EF4-FFF2-40B4-BE49-F238E27FC236}">
                <a16:creationId xmlns:a16="http://schemas.microsoft.com/office/drawing/2014/main" id="{1D50AAD4-E5B8-3EA2-1697-26586EE3C20C}"/>
              </a:ext>
            </a:extLst>
          </p:cNvPr>
          <p:cNvSpPr/>
          <p:nvPr/>
        </p:nvSpPr>
        <p:spPr>
          <a:xfrm>
            <a:off x="4930050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33">
            <a:extLst>
              <a:ext uri="{FF2B5EF4-FFF2-40B4-BE49-F238E27FC236}">
                <a16:creationId xmlns:a16="http://schemas.microsoft.com/office/drawing/2014/main" id="{B4CDFBF7-32D9-1486-5F43-587C3A409F9B}"/>
              </a:ext>
            </a:extLst>
          </p:cNvPr>
          <p:cNvSpPr/>
          <p:nvPr/>
        </p:nvSpPr>
        <p:spPr>
          <a:xfrm>
            <a:off x="8340762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Text 34">
            <a:extLst>
              <a:ext uri="{FF2B5EF4-FFF2-40B4-BE49-F238E27FC236}">
                <a16:creationId xmlns:a16="http://schemas.microsoft.com/office/drawing/2014/main" id="{CF4E4606-65CD-79DD-467B-DEC037C1DC01}"/>
              </a:ext>
            </a:extLst>
          </p:cNvPr>
          <p:cNvSpPr txBox="1"/>
          <p:nvPr/>
        </p:nvSpPr>
        <p:spPr>
          <a:xfrm>
            <a:off x="9477361" y="132663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" name="Shape 35">
            <a:extLst>
              <a:ext uri="{FF2B5EF4-FFF2-40B4-BE49-F238E27FC236}">
                <a16:creationId xmlns:a16="http://schemas.microsoft.com/office/drawing/2014/main" id="{F889BDCE-C563-19B4-087E-FABDE2DE37BD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6" name="SL5_chart_1">
            <a:extLst>
              <a:ext uri="{FF2B5EF4-FFF2-40B4-BE49-F238E27FC236}">
                <a16:creationId xmlns:a16="http://schemas.microsoft.com/office/drawing/2014/main" id="{FE8B2F06-6AEE-B28E-1FBD-AE1E04606B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1366141"/>
              </p:ext>
            </p:extLst>
          </p:nvPr>
        </p:nvGraphicFramePr>
        <p:xfrm>
          <a:off x="4119107" y="1306909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SL5_chart_2">
            <a:extLst>
              <a:ext uri="{FF2B5EF4-FFF2-40B4-BE49-F238E27FC236}">
                <a16:creationId xmlns:a16="http://schemas.microsoft.com/office/drawing/2014/main" id="{0BB943CF-834D-8DC7-37C9-635B2907C6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1924208"/>
              </p:ext>
            </p:extLst>
          </p:nvPr>
        </p:nvGraphicFramePr>
        <p:xfrm>
          <a:off x="8460073" y="1249831"/>
          <a:ext cx="2992232" cy="1452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SL5_chart_3">
            <a:extLst>
              <a:ext uri="{FF2B5EF4-FFF2-40B4-BE49-F238E27FC236}">
                <a16:creationId xmlns:a16="http://schemas.microsoft.com/office/drawing/2014/main" id="{CB9BC38C-7B66-B899-577C-3F06E3FA33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1585621"/>
              </p:ext>
            </p:extLst>
          </p:nvPr>
        </p:nvGraphicFramePr>
        <p:xfrm>
          <a:off x="5184676" y="1268738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2" name="SL5_chart_4">
            <a:extLst>
              <a:ext uri="{FF2B5EF4-FFF2-40B4-BE49-F238E27FC236}">
                <a16:creationId xmlns:a16="http://schemas.microsoft.com/office/drawing/2014/main" id="{E2A6087E-D333-F9A8-5281-E7433CA218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7847298"/>
              </p:ext>
            </p:extLst>
          </p:nvPr>
        </p:nvGraphicFramePr>
        <p:xfrm>
          <a:off x="6062855" y="1259859"/>
          <a:ext cx="3150823" cy="1427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3" name="SL5_chart_6">
            <a:extLst>
              <a:ext uri="{FF2B5EF4-FFF2-40B4-BE49-F238E27FC236}">
                <a16:creationId xmlns:a16="http://schemas.microsoft.com/office/drawing/2014/main" id="{9098D1ED-3503-248A-34E6-EEA13B63AE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4738174"/>
              </p:ext>
            </p:extLst>
          </p:nvPr>
        </p:nvGraphicFramePr>
        <p:xfrm>
          <a:off x="4970703" y="4692675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14" name="Shape 35">
            <a:extLst>
              <a:ext uri="{FF2B5EF4-FFF2-40B4-BE49-F238E27FC236}">
                <a16:creationId xmlns:a16="http://schemas.microsoft.com/office/drawing/2014/main" id="{9F11F95E-3000-D091-41D9-95C942D0ECBC}"/>
              </a:ext>
            </a:extLst>
          </p:cNvPr>
          <p:cNvSpPr/>
          <p:nvPr/>
        </p:nvSpPr>
        <p:spPr>
          <a:xfrm>
            <a:off x="4930050" y="2800784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5_chart_5">
            <a:extLst>
              <a:ext uri="{FF2B5EF4-FFF2-40B4-BE49-F238E27FC236}">
                <a16:creationId xmlns:a16="http://schemas.microsoft.com/office/drawing/2014/main" id="{05F1169B-9495-B733-5467-0B752CDEAF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7849029"/>
              </p:ext>
            </p:extLst>
          </p:nvPr>
        </p:nvGraphicFramePr>
        <p:xfrm>
          <a:off x="4970703" y="2800784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249003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F26C4-31F0-493F-C782-AAB5BA739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3">
            <a:extLst>
              <a:ext uri="{FF2B5EF4-FFF2-40B4-BE49-F238E27FC236}">
                <a16:creationId xmlns:a16="http://schemas.microsoft.com/office/drawing/2014/main" id="{68631C63-1A7F-0794-BCA6-29CF62A34963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01</a:t>
            </a:r>
            <a:endParaRPr lang="en-US" dirty="0"/>
          </a:p>
        </p:txBody>
      </p:sp>
      <p:sp>
        <p:nvSpPr>
          <p:cNvPr id="3" name="Shape 11">
            <a:extLst>
              <a:ext uri="{FF2B5EF4-FFF2-40B4-BE49-F238E27FC236}">
                <a16:creationId xmlns:a16="http://schemas.microsoft.com/office/drawing/2014/main" id="{17485F9E-6277-46FB-4162-FA854F86D177}"/>
              </a:ext>
            </a:extLst>
          </p:cNvPr>
          <p:cNvSpPr/>
          <p:nvPr/>
        </p:nvSpPr>
        <p:spPr>
          <a:xfrm>
            <a:off x="1270112" y="4110602"/>
            <a:ext cx="4324900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Shape 12">
            <a:extLst>
              <a:ext uri="{FF2B5EF4-FFF2-40B4-BE49-F238E27FC236}">
                <a16:creationId xmlns:a16="http://schemas.microsoft.com/office/drawing/2014/main" id="{692F233C-D977-29EE-5EFE-8F83930161AB}"/>
              </a:ext>
            </a:extLst>
          </p:cNvPr>
          <p:cNvSpPr/>
          <p:nvPr/>
        </p:nvSpPr>
        <p:spPr>
          <a:xfrm>
            <a:off x="1286925" y="4110601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" name="Image 3" descr="preencoded.png">
            <a:extLst>
              <a:ext uri="{FF2B5EF4-FFF2-40B4-BE49-F238E27FC236}">
                <a16:creationId xmlns:a16="http://schemas.microsoft.com/office/drawing/2014/main" id="{047E8F4B-A70A-689D-7FFE-27FF230F54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21903" y="4348575"/>
            <a:ext cx="114300" cy="114300"/>
          </a:xfrm>
          <a:prstGeom prst="rect">
            <a:avLst/>
          </a:prstGeom>
        </p:spPr>
      </p:pic>
      <p:sp>
        <p:nvSpPr>
          <p:cNvPr id="7" name="Text 13">
            <a:extLst>
              <a:ext uri="{FF2B5EF4-FFF2-40B4-BE49-F238E27FC236}">
                <a16:creationId xmlns:a16="http://schemas.microsoft.com/office/drawing/2014/main" id="{DE0143A9-1137-66B1-C5DC-CB599608BB34}"/>
              </a:ext>
            </a:extLst>
          </p:cNvPr>
          <p:cNvSpPr txBox="1"/>
          <p:nvPr/>
        </p:nvSpPr>
        <p:spPr>
          <a:xfrm>
            <a:off x="1594396" y="4310475"/>
            <a:ext cx="362989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sz="1500" dirty="0"/>
          </a:p>
        </p:txBody>
      </p:sp>
      <p:sp>
        <p:nvSpPr>
          <p:cNvPr id="8" name="Text 14">
            <a:extLst>
              <a:ext uri="{FF2B5EF4-FFF2-40B4-BE49-F238E27FC236}">
                <a16:creationId xmlns:a16="http://schemas.microsoft.com/office/drawing/2014/main" id="{4E123FB9-2386-9F3F-1584-17EFC78177E2}"/>
              </a:ext>
            </a:extLst>
          </p:cNvPr>
          <p:cNvSpPr txBox="1"/>
          <p:nvPr/>
        </p:nvSpPr>
        <p:spPr>
          <a:xfrm>
            <a:off x="4693146" y="4300647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{{SL6_m}}</a:t>
            </a:r>
            <a:endParaRPr lang="en-US" sz="1500" dirty="0"/>
          </a:p>
        </p:txBody>
      </p:sp>
      <p:sp>
        <p:nvSpPr>
          <p:cNvPr id="10" name="Shape 15">
            <a:extLst>
              <a:ext uri="{FF2B5EF4-FFF2-40B4-BE49-F238E27FC236}">
                <a16:creationId xmlns:a16="http://schemas.microsoft.com/office/drawing/2014/main" id="{3AB8CED6-36C8-6B44-A533-559D643DFA2A}"/>
              </a:ext>
            </a:extLst>
          </p:cNvPr>
          <p:cNvSpPr/>
          <p:nvPr/>
        </p:nvSpPr>
        <p:spPr>
          <a:xfrm>
            <a:off x="1270114" y="4844616"/>
            <a:ext cx="4324898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1" name="Shape 16">
            <a:extLst>
              <a:ext uri="{FF2B5EF4-FFF2-40B4-BE49-F238E27FC236}">
                <a16:creationId xmlns:a16="http://schemas.microsoft.com/office/drawing/2014/main" id="{5366082A-198C-6841-14B9-0532CE8A09D4}"/>
              </a:ext>
            </a:extLst>
          </p:cNvPr>
          <p:cNvSpPr/>
          <p:nvPr/>
        </p:nvSpPr>
        <p:spPr>
          <a:xfrm>
            <a:off x="1289315" y="485668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4" descr="preencoded.png">
            <a:extLst>
              <a:ext uri="{FF2B5EF4-FFF2-40B4-BE49-F238E27FC236}">
                <a16:creationId xmlns:a16="http://schemas.microsoft.com/office/drawing/2014/main" id="{6680832F-C5F8-9A3A-D238-839E2B27C4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21903" y="5063690"/>
            <a:ext cx="114300" cy="114300"/>
          </a:xfrm>
          <a:prstGeom prst="rect">
            <a:avLst/>
          </a:prstGeom>
        </p:spPr>
      </p:pic>
      <p:sp>
        <p:nvSpPr>
          <p:cNvPr id="15" name="Text 17">
            <a:extLst>
              <a:ext uri="{FF2B5EF4-FFF2-40B4-BE49-F238E27FC236}">
                <a16:creationId xmlns:a16="http://schemas.microsoft.com/office/drawing/2014/main" id="{475F6AC2-3A90-9A21-371A-AA3F48C43929}"/>
              </a:ext>
            </a:extLst>
          </p:cNvPr>
          <p:cNvSpPr txBox="1"/>
          <p:nvPr/>
        </p:nvSpPr>
        <p:spPr>
          <a:xfrm>
            <a:off x="1594397" y="5025590"/>
            <a:ext cx="334414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여성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altLang="ko-KR" sz="1500" dirty="0"/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8DDB802F-D665-D4F1-53D1-DCE3E491633D}"/>
              </a:ext>
            </a:extLst>
          </p:cNvPr>
          <p:cNvSpPr txBox="1"/>
          <p:nvPr/>
        </p:nvSpPr>
        <p:spPr>
          <a:xfrm>
            <a:off x="4693145" y="5014569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{{SL6_f}}</a:t>
            </a:r>
            <a:endParaRPr lang="en-US" sz="1500" dirty="0">
              <a:solidFill>
                <a:srgbClr val="0070C0"/>
              </a:solidFill>
            </a:endParaRPr>
          </a:p>
        </p:txBody>
      </p:sp>
      <p:graphicFrame>
        <p:nvGraphicFramePr>
          <p:cNvPr id="23" name="SL6_chart">
            <a:extLst>
              <a:ext uri="{FF2B5EF4-FFF2-40B4-BE49-F238E27FC236}">
                <a16:creationId xmlns:a16="http://schemas.microsoft.com/office/drawing/2014/main" id="{DFC82010-E48E-012C-0C79-D758006351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2186621"/>
              </p:ext>
            </p:extLst>
          </p:nvPr>
        </p:nvGraphicFramePr>
        <p:xfrm>
          <a:off x="5373892" y="892850"/>
          <a:ext cx="752566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7" name="타원 36">
            <a:extLst>
              <a:ext uri="{FF2B5EF4-FFF2-40B4-BE49-F238E27FC236}">
                <a16:creationId xmlns:a16="http://schemas.microsoft.com/office/drawing/2014/main" id="{98607246-B5B7-091D-4256-67D8B4246D85}"/>
              </a:ext>
            </a:extLst>
          </p:cNvPr>
          <p:cNvSpPr/>
          <p:nvPr/>
        </p:nvSpPr>
        <p:spPr>
          <a:xfrm>
            <a:off x="8499823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665418D-AC37-75DD-0E42-577209FAA061}"/>
              </a:ext>
            </a:extLst>
          </p:cNvPr>
          <p:cNvSpPr/>
          <p:nvPr/>
        </p:nvSpPr>
        <p:spPr>
          <a:xfrm>
            <a:off x="9809511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90FC552-E239-866F-5C7D-114A3FFCF7B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8524420" y="-616175"/>
            <a:ext cx="71280" cy="20453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05A152C-56DE-51CD-E4C2-F25DC469C59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9832782" y="-617266"/>
            <a:ext cx="71280" cy="2045386"/>
          </a:xfrm>
          <a:prstGeom prst="rect">
            <a:avLst/>
          </a:prstGeom>
        </p:spPr>
      </p:pic>
      <p:sp>
        <p:nvSpPr>
          <p:cNvPr id="6" name="Text 3">
            <a:extLst>
              <a:ext uri="{FF2B5EF4-FFF2-40B4-BE49-F238E27FC236}">
                <a16:creationId xmlns:a16="http://schemas.microsoft.com/office/drawing/2014/main" id="{07F6068D-34D9-8304-4DB0-8047CED96BE4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3F9F6AC2-FFD8-1322-A4DC-A193BC9FDD27}"/>
              </a:ext>
            </a:extLst>
          </p:cNvPr>
          <p:cNvSpPr txBox="1"/>
          <p:nvPr/>
        </p:nvSpPr>
        <p:spPr>
          <a:xfrm>
            <a:off x="1564705" y="2134120"/>
            <a:ext cx="17759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{{SL6_p_1}}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CE9E6E06-138E-6657-0F6E-3DF05B56BA9F}"/>
              </a:ext>
            </a:extLst>
          </p:cNvPr>
          <p:cNvSpPr txBox="1"/>
          <p:nvPr/>
        </p:nvSpPr>
        <p:spPr>
          <a:xfrm>
            <a:off x="1015963" y="2758122"/>
            <a:ext cx="4878076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{{SL6_p_3}}% 더 </a:t>
            </a:r>
            <a:r>
              <a:rPr lang="en-US" sz="4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400" dirty="0">
              <a:solidFill>
                <a:srgbClr val="1F4E79"/>
              </a:solidFill>
            </a:endParaRPr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D84EB3FB-E2B6-89C2-FBB7-53E6CF26E71E}"/>
              </a:ext>
            </a:extLst>
          </p:cNvPr>
          <p:cNvSpPr txBox="1"/>
          <p:nvPr/>
        </p:nvSpPr>
        <p:spPr>
          <a:xfrm>
            <a:off x="3258389" y="2186952"/>
            <a:ext cx="2183726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{{SL6_p_2}}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보다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19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0A2D6-6565-C058-2ECB-D62396879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3D1E38A1-04CC-31E8-DF10-3E44FABA0106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얼마나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 23">
            <a:extLst>
              <a:ext uri="{FF2B5EF4-FFF2-40B4-BE49-F238E27FC236}">
                <a16:creationId xmlns:a16="http://schemas.microsoft.com/office/drawing/2014/main" id="{3C219CC4-3B7C-C4D5-4794-863ACA95F836}"/>
              </a:ext>
            </a:extLst>
          </p:cNvPr>
          <p:cNvSpPr txBox="1"/>
          <p:nvPr/>
        </p:nvSpPr>
        <p:spPr>
          <a:xfrm>
            <a:off x="11877401" y="71538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625F079-51FC-E31E-FD39-10D0149CB0F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02</a:t>
            </a:r>
            <a:endParaRPr 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35698DA-149E-4710-7817-28929D6D1B35}"/>
              </a:ext>
            </a:extLst>
          </p:cNvPr>
          <p:cNvGrpSpPr/>
          <p:nvPr/>
        </p:nvGrpSpPr>
        <p:grpSpPr>
          <a:xfrm>
            <a:off x="5616606" y="1520280"/>
            <a:ext cx="6165595" cy="4815334"/>
            <a:chOff x="5473700" y="1206499"/>
            <a:chExt cx="6165595" cy="4815334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B7EA0B52-81CE-B703-4F10-A42EB931A5CA}"/>
                </a:ext>
              </a:extLst>
            </p:cNvPr>
            <p:cNvSpPr/>
            <p:nvPr/>
          </p:nvSpPr>
          <p:spPr>
            <a:xfrm>
              <a:off x="5473700" y="1206499"/>
              <a:ext cx="6165595" cy="481533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DCD9BBC-0AD2-0802-B9EF-814E735A9C2F}"/>
                </a:ext>
              </a:extLst>
            </p:cNvPr>
            <p:cNvGrpSpPr/>
            <p:nvPr/>
          </p:nvGrpSpPr>
          <p:grpSpPr>
            <a:xfrm>
              <a:off x="8947302" y="5793617"/>
              <a:ext cx="2136953" cy="162763"/>
              <a:chOff x="9375853" y="5982987"/>
              <a:chExt cx="2136953" cy="162763"/>
            </a:xfrm>
          </p:grpSpPr>
          <p:sp>
            <p:nvSpPr>
              <p:cNvPr id="3" name="Shape 19">
                <a:extLst>
                  <a:ext uri="{FF2B5EF4-FFF2-40B4-BE49-F238E27FC236}">
                    <a16:creationId xmlns:a16="http://schemas.microsoft.com/office/drawing/2014/main" id="{4FD85421-A644-BB47-D751-3AC2B48C91AA}"/>
                  </a:ext>
                </a:extLst>
              </p:cNvPr>
              <p:cNvSpPr/>
              <p:nvPr/>
            </p:nvSpPr>
            <p:spPr>
              <a:xfrm>
                <a:off x="9375853" y="6011333"/>
                <a:ext cx="114300" cy="114300"/>
              </a:xfrm>
              <a:prstGeom prst="rect">
                <a:avLst/>
              </a:prstGeom>
              <a:solidFill>
                <a:srgbClr val="1F4E79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" name="Text 20">
                <a:extLst>
                  <a:ext uri="{FF2B5EF4-FFF2-40B4-BE49-F238E27FC236}">
                    <a16:creationId xmlns:a16="http://schemas.microsoft.com/office/drawing/2014/main" id="{E1FCFA22-C4DF-2328-4BFF-06400E24B502}"/>
                  </a:ext>
                </a:extLst>
              </p:cNvPr>
              <p:cNvSpPr txBox="1"/>
              <p:nvPr/>
            </p:nvSpPr>
            <p:spPr>
              <a:xfrm>
                <a:off x="9527643" y="5982987"/>
                <a:ext cx="695859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방문인구(명)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" name="Shape 21">
                <a:extLst>
                  <a:ext uri="{FF2B5EF4-FFF2-40B4-BE49-F238E27FC236}">
                    <a16:creationId xmlns:a16="http://schemas.microsoft.com/office/drawing/2014/main" id="{6B4B06BA-C9CA-B22F-2348-4221CF5B6044}"/>
                  </a:ext>
                </a:extLst>
              </p:cNvPr>
              <p:cNvSpPr/>
              <p:nvPr/>
            </p:nvSpPr>
            <p:spPr>
              <a:xfrm>
                <a:off x="10283853" y="6011333"/>
                <a:ext cx="114300" cy="114300"/>
              </a:xfrm>
              <a:prstGeom prst="rect">
                <a:avLst/>
              </a:prstGeom>
              <a:solidFill>
                <a:srgbClr val="E74C3C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" name="Text 22">
                <a:extLst>
                  <a:ext uri="{FF2B5EF4-FFF2-40B4-BE49-F238E27FC236}">
                    <a16:creationId xmlns:a16="http://schemas.microsoft.com/office/drawing/2014/main" id="{5E7C3446-D992-8B97-EE91-3BEA9EE43365}"/>
                  </a:ext>
                </a:extLst>
              </p:cNvPr>
              <p:cNvSpPr txBox="1"/>
              <p:nvPr/>
            </p:nvSpPr>
            <p:spPr>
              <a:xfrm>
                <a:off x="10435643" y="5982987"/>
                <a:ext cx="1077163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전년 대비 증감률(%)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D896B68F-0D4A-E05E-3ABA-22B6630FB8B2}"/>
              </a:ext>
            </a:extLst>
          </p:cNvPr>
          <p:cNvSpPr/>
          <p:nvPr/>
        </p:nvSpPr>
        <p:spPr>
          <a:xfrm>
            <a:off x="6601033" y="17992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CA90AF6-EB3B-544D-85FF-DBA4BD334304}"/>
              </a:ext>
            </a:extLst>
          </p:cNvPr>
          <p:cNvSpPr/>
          <p:nvPr/>
        </p:nvSpPr>
        <p:spPr>
          <a:xfrm>
            <a:off x="10692635" y="17725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Shape 11">
            <a:extLst>
              <a:ext uri="{FF2B5EF4-FFF2-40B4-BE49-F238E27FC236}">
                <a16:creationId xmlns:a16="http://schemas.microsoft.com/office/drawing/2014/main" id="{7078BC39-B7A9-4B10-C7ED-124F8C35885B}"/>
              </a:ext>
            </a:extLst>
          </p:cNvPr>
          <p:cNvSpPr/>
          <p:nvPr/>
        </p:nvSpPr>
        <p:spPr>
          <a:xfrm>
            <a:off x="1203303" y="4429264"/>
            <a:ext cx="3371872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2" name="Shape 12">
            <a:extLst>
              <a:ext uri="{FF2B5EF4-FFF2-40B4-BE49-F238E27FC236}">
                <a16:creationId xmlns:a16="http://schemas.microsoft.com/office/drawing/2014/main" id="{27500171-0DDC-AAA6-9979-41EFE089916C}"/>
              </a:ext>
            </a:extLst>
          </p:cNvPr>
          <p:cNvSpPr/>
          <p:nvPr/>
        </p:nvSpPr>
        <p:spPr>
          <a:xfrm>
            <a:off x="1194951" y="442926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3" name="Image 3" descr="preencoded.png">
            <a:extLst>
              <a:ext uri="{FF2B5EF4-FFF2-40B4-BE49-F238E27FC236}">
                <a16:creationId xmlns:a16="http://schemas.microsoft.com/office/drawing/2014/main" id="{1A5B7B9C-08E6-00FC-5D4C-F45A5F01EF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4638661"/>
            <a:ext cx="114300" cy="114300"/>
          </a:xfrm>
          <a:prstGeom prst="rect">
            <a:avLst/>
          </a:prstGeom>
        </p:spPr>
      </p:pic>
      <p:sp>
        <p:nvSpPr>
          <p:cNvPr id="54" name="Text 13">
            <a:extLst>
              <a:ext uri="{FF2B5EF4-FFF2-40B4-BE49-F238E27FC236}">
                <a16:creationId xmlns:a16="http://schemas.microsoft.com/office/drawing/2014/main" id="{3ACC43C9-496F-A81D-8CCD-BB9A120C3DDB}"/>
              </a:ext>
            </a:extLst>
          </p:cNvPr>
          <p:cNvSpPr txBox="1"/>
          <p:nvPr/>
        </p:nvSpPr>
        <p:spPr>
          <a:xfrm>
            <a:off x="1531177" y="4622649"/>
            <a:ext cx="1762923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최대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증가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연령층 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</a:t>
            </a:r>
            <a:endParaRPr lang="en-US" sz="1500" dirty="0"/>
          </a:p>
        </p:txBody>
      </p:sp>
      <p:sp>
        <p:nvSpPr>
          <p:cNvPr id="56" name="Shape 15">
            <a:extLst>
              <a:ext uri="{FF2B5EF4-FFF2-40B4-BE49-F238E27FC236}">
                <a16:creationId xmlns:a16="http://schemas.microsoft.com/office/drawing/2014/main" id="{C7BE91F2-3304-C544-A177-7AD768A086CB}"/>
              </a:ext>
            </a:extLst>
          </p:cNvPr>
          <p:cNvSpPr/>
          <p:nvPr/>
        </p:nvSpPr>
        <p:spPr>
          <a:xfrm>
            <a:off x="1198541" y="5163278"/>
            <a:ext cx="3376634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6">
            <a:extLst>
              <a:ext uri="{FF2B5EF4-FFF2-40B4-BE49-F238E27FC236}">
                <a16:creationId xmlns:a16="http://schemas.microsoft.com/office/drawing/2014/main" id="{01A9C346-34D6-3D02-D4C9-92B4A1CF4D74}"/>
              </a:ext>
            </a:extLst>
          </p:cNvPr>
          <p:cNvSpPr/>
          <p:nvPr/>
        </p:nvSpPr>
        <p:spPr>
          <a:xfrm>
            <a:off x="1208067" y="5175345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8" name="Image 4" descr="preencoded.png">
            <a:extLst>
              <a:ext uri="{FF2B5EF4-FFF2-40B4-BE49-F238E27FC236}">
                <a16:creationId xmlns:a16="http://schemas.microsoft.com/office/drawing/2014/main" id="{C477896B-8D53-8B35-4361-21CBBCD3A3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5378771"/>
            <a:ext cx="114300" cy="114300"/>
          </a:xfrm>
          <a:prstGeom prst="rect">
            <a:avLst/>
          </a:prstGeom>
        </p:spPr>
      </p:pic>
      <p:sp>
        <p:nvSpPr>
          <p:cNvPr id="59" name="Text 17">
            <a:extLst>
              <a:ext uri="{FF2B5EF4-FFF2-40B4-BE49-F238E27FC236}">
                <a16:creationId xmlns:a16="http://schemas.microsoft.com/office/drawing/2014/main" id="{FAA0E8FB-DC7E-3E65-AEDA-AA1445E64696}"/>
              </a:ext>
            </a:extLst>
          </p:cNvPr>
          <p:cNvSpPr txBox="1"/>
          <p:nvPr/>
        </p:nvSpPr>
        <p:spPr>
          <a:xfrm>
            <a:off x="1531177" y="5340366"/>
            <a:ext cx="1410497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최대 </a:t>
            </a:r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감소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연령층:</a:t>
            </a:r>
            <a:endParaRPr lang="en-US" sz="1500" dirty="0"/>
          </a:p>
        </p:txBody>
      </p:sp>
      <p:sp>
        <p:nvSpPr>
          <p:cNvPr id="60" name="Text 18">
            <a:extLst>
              <a:ext uri="{FF2B5EF4-FFF2-40B4-BE49-F238E27FC236}">
                <a16:creationId xmlns:a16="http://schemas.microsoft.com/office/drawing/2014/main" id="{403EB05B-D158-9A63-5C4B-E811CF5BB8AB}"/>
              </a:ext>
            </a:extLst>
          </p:cNvPr>
          <p:cNvSpPr txBox="1"/>
          <p:nvPr/>
        </p:nvSpPr>
        <p:spPr>
          <a:xfrm>
            <a:off x="3004162" y="5326598"/>
            <a:ext cx="1571012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{{SL7_p_5}}</a:t>
            </a:r>
            <a:r>
              <a:rPr lang="ko-KR" altLang="en-US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({{SL7_p_6}})</a:t>
            </a:r>
            <a:endParaRPr lang="en-US" sz="1500" dirty="0"/>
          </a:p>
        </p:txBody>
      </p:sp>
      <p:sp>
        <p:nvSpPr>
          <p:cNvPr id="61" name="Text 8">
            <a:extLst>
              <a:ext uri="{FF2B5EF4-FFF2-40B4-BE49-F238E27FC236}">
                <a16:creationId xmlns:a16="http://schemas.microsoft.com/office/drawing/2014/main" id="{A34AC203-031C-BAD3-B8E7-6B1A4DEB0259}"/>
              </a:ext>
            </a:extLst>
          </p:cNvPr>
          <p:cNvSpPr txBox="1"/>
          <p:nvPr/>
        </p:nvSpPr>
        <p:spPr>
          <a:xfrm>
            <a:off x="-324701" y="2276295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{{SL7_p_1}}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 9">
            <a:extLst>
              <a:ext uri="{FF2B5EF4-FFF2-40B4-BE49-F238E27FC236}">
                <a16:creationId xmlns:a16="http://schemas.microsoft.com/office/drawing/2014/main" id="{3A9D3928-DA38-9D05-E3DE-7E5C151EF505}"/>
              </a:ext>
            </a:extLst>
          </p:cNvPr>
          <p:cNvSpPr txBox="1"/>
          <p:nvPr/>
        </p:nvSpPr>
        <p:spPr>
          <a:xfrm>
            <a:off x="-884654" y="2940053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많이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77BB1EA1-B37F-1480-6980-D4A6CD493C1A}"/>
              </a:ext>
            </a:extLst>
          </p:cNvPr>
          <p:cNvSpPr txBox="1"/>
          <p:nvPr/>
        </p:nvSpPr>
        <p:spPr>
          <a:xfrm>
            <a:off x="2050685" y="2265106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{{SL7_p_2}}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067A0B10-F681-DDEC-59E0-AFBE53EE27CB}"/>
              </a:ext>
            </a:extLst>
          </p:cNvPr>
          <p:cNvSpPr txBox="1"/>
          <p:nvPr/>
        </p:nvSpPr>
        <p:spPr>
          <a:xfrm>
            <a:off x="1490732" y="292886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적게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7281A6C-2A38-2476-2D0F-F3D8F73769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720808" y="-23811"/>
            <a:ext cx="65106" cy="186823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EC0A9DC-893B-0135-43D7-53B4E9907A6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628441" y="0"/>
            <a:ext cx="65106" cy="1868232"/>
          </a:xfrm>
          <a:prstGeom prst="rect">
            <a:avLst/>
          </a:prstGeom>
        </p:spPr>
      </p:pic>
      <p:sp>
        <p:nvSpPr>
          <p:cNvPr id="2" name="Text 18">
            <a:extLst>
              <a:ext uri="{FF2B5EF4-FFF2-40B4-BE49-F238E27FC236}">
                <a16:creationId xmlns:a16="http://schemas.microsoft.com/office/drawing/2014/main" id="{14BEF528-228B-CC24-7020-F427AD2B81E4}"/>
              </a:ext>
            </a:extLst>
          </p:cNvPr>
          <p:cNvSpPr txBox="1"/>
          <p:nvPr/>
        </p:nvSpPr>
        <p:spPr>
          <a:xfrm>
            <a:off x="3004161" y="4608881"/>
            <a:ext cx="1571013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{{SL7_p_3}}</a:t>
            </a:r>
            <a:r>
              <a:rPr lang="ko-KR" alt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({{SL7_p_4}})</a:t>
            </a:r>
            <a:endParaRPr lang="en-US" sz="1500" dirty="0">
              <a:solidFill>
                <a:srgbClr val="E74C3C"/>
              </a:solidFill>
            </a:endParaRPr>
          </a:p>
        </p:txBody>
      </p:sp>
      <p:graphicFrame>
        <p:nvGraphicFramePr>
          <p:cNvPr id="19" name="SL7_chart">
            <a:extLst>
              <a:ext uri="{FF2B5EF4-FFF2-40B4-BE49-F238E27FC236}">
                <a16:creationId xmlns:a16="http://schemas.microsoft.com/office/drawing/2014/main" id="{305DC576-34DF-1340-D0B6-75EAAE3B9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4791200"/>
              </p:ext>
            </p:extLst>
          </p:nvPr>
        </p:nvGraphicFramePr>
        <p:xfrm>
          <a:off x="5721241" y="2058678"/>
          <a:ext cx="6060960" cy="4076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7D3D402-B806-59E6-1CD7-B01453E66BF8}"/>
              </a:ext>
            </a:extLst>
          </p:cNvPr>
          <p:cNvSpPr txBox="1"/>
          <p:nvPr/>
        </p:nvSpPr>
        <p:spPr>
          <a:xfrm>
            <a:off x="7344953" y="1733118"/>
            <a:ext cx="27089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38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6C4EA-38F3-9262-B19B-24FEA0CAC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2A4F367-8156-0DB5-26BB-250C757D2240}"/>
              </a:ext>
            </a:extLst>
          </p:cNvPr>
          <p:cNvSpPr/>
          <p:nvPr/>
        </p:nvSpPr>
        <p:spPr>
          <a:xfrm>
            <a:off x="810847" y="1188025"/>
            <a:ext cx="10570306" cy="3701428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DF655A-1249-C713-E333-011D346844D5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일자에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714E322-EBBB-DB4A-CD11-9C4719689BD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03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776AEDDD-D94A-58CB-DDA5-04D2B6A0DFCE}"/>
              </a:ext>
            </a:extLst>
          </p:cNvPr>
          <p:cNvSpPr/>
          <p:nvPr/>
        </p:nvSpPr>
        <p:spPr>
          <a:xfrm>
            <a:off x="460873" y="520912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3CF2BF10-06DB-205E-C67F-2E57F3339CE4}"/>
              </a:ext>
            </a:extLst>
          </p:cNvPr>
          <p:cNvSpPr txBox="1"/>
          <p:nvPr/>
        </p:nvSpPr>
        <p:spPr>
          <a:xfrm>
            <a:off x="550183" y="534291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최다 방문일자</a:t>
            </a:r>
            <a:endParaRPr lang="en-US" sz="11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DDC23119-3A46-BA2D-0C70-AB2912CB3DE4}"/>
              </a:ext>
            </a:extLst>
          </p:cNvPr>
          <p:cNvSpPr txBox="1"/>
          <p:nvPr/>
        </p:nvSpPr>
        <p:spPr>
          <a:xfrm>
            <a:off x="612550" y="567088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{{SL8_1}}</a:t>
            </a:r>
            <a:endParaRPr lang="en-US" altLang="ko-KR" sz="2800" dirty="0"/>
          </a:p>
        </p:txBody>
      </p:sp>
      <p:sp>
        <p:nvSpPr>
          <p:cNvPr id="24" name="Text 10">
            <a:extLst>
              <a:ext uri="{FF2B5EF4-FFF2-40B4-BE49-F238E27FC236}">
                <a16:creationId xmlns:a16="http://schemas.microsoft.com/office/drawing/2014/main" id="{295B8B10-108B-0B7E-8D65-D6060572BC24}"/>
              </a:ext>
            </a:extLst>
          </p:cNvPr>
          <p:cNvSpPr txBox="1"/>
          <p:nvPr/>
        </p:nvSpPr>
        <p:spPr>
          <a:xfrm>
            <a:off x="914523" y="614172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{{SL8_share_1}}%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sz="1050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EFD12C42-4555-18F4-984D-B122FEFF28A3}"/>
              </a:ext>
            </a:extLst>
          </p:cNvPr>
          <p:cNvSpPr/>
          <p:nvPr/>
        </p:nvSpPr>
        <p:spPr>
          <a:xfrm>
            <a:off x="462786" y="520912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9660FAA2-48C6-0D24-757E-300F0D0AE768}"/>
              </a:ext>
            </a:extLst>
          </p:cNvPr>
          <p:cNvSpPr txBox="1"/>
          <p:nvPr/>
        </p:nvSpPr>
        <p:spPr>
          <a:xfrm>
            <a:off x="10391881" y="5316769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80" name="Shape 7">
            <a:extLst>
              <a:ext uri="{FF2B5EF4-FFF2-40B4-BE49-F238E27FC236}">
                <a16:creationId xmlns:a16="http://schemas.microsoft.com/office/drawing/2014/main" id="{9B28A81E-FCCE-38E2-B646-1F0893105524}"/>
              </a:ext>
            </a:extLst>
          </p:cNvPr>
          <p:cNvSpPr/>
          <p:nvPr/>
        </p:nvSpPr>
        <p:spPr>
          <a:xfrm>
            <a:off x="2718590" y="520407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1" name="Text 8">
            <a:extLst>
              <a:ext uri="{FF2B5EF4-FFF2-40B4-BE49-F238E27FC236}">
                <a16:creationId xmlns:a16="http://schemas.microsoft.com/office/drawing/2014/main" id="{3A7F0488-CD77-329E-1A5B-D2B852704D88}"/>
              </a:ext>
            </a:extLst>
          </p:cNvPr>
          <p:cNvSpPr txBox="1"/>
          <p:nvPr/>
        </p:nvSpPr>
        <p:spPr>
          <a:xfrm>
            <a:off x="2807900" y="533786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최소 방문일자</a:t>
            </a:r>
            <a:endParaRPr lang="en-US" sz="1100" dirty="0"/>
          </a:p>
        </p:txBody>
      </p:sp>
      <p:sp>
        <p:nvSpPr>
          <p:cNvPr id="82" name="Text 9">
            <a:extLst>
              <a:ext uri="{FF2B5EF4-FFF2-40B4-BE49-F238E27FC236}">
                <a16:creationId xmlns:a16="http://schemas.microsoft.com/office/drawing/2014/main" id="{75FD9D16-5C5C-AEBC-70F9-C108D3E55ECA}"/>
              </a:ext>
            </a:extLst>
          </p:cNvPr>
          <p:cNvSpPr txBox="1"/>
          <p:nvPr/>
        </p:nvSpPr>
        <p:spPr>
          <a:xfrm>
            <a:off x="2870267" y="566583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{{SL8_2}}</a:t>
            </a:r>
            <a:endParaRPr lang="en-US" altLang="ko-KR" sz="2800" dirty="0"/>
          </a:p>
        </p:txBody>
      </p:sp>
      <p:sp>
        <p:nvSpPr>
          <p:cNvPr id="83" name="Text 10">
            <a:extLst>
              <a:ext uri="{FF2B5EF4-FFF2-40B4-BE49-F238E27FC236}">
                <a16:creationId xmlns:a16="http://schemas.microsoft.com/office/drawing/2014/main" id="{0B36CE60-9DFB-5BE1-A238-13E7DA66DA24}"/>
              </a:ext>
            </a:extLst>
          </p:cNvPr>
          <p:cNvSpPr txBox="1"/>
          <p:nvPr/>
        </p:nvSpPr>
        <p:spPr>
          <a:xfrm>
            <a:off x="3172240" y="613667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{{SL8_share_2}}%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84" name="Shape 12">
            <a:extLst>
              <a:ext uri="{FF2B5EF4-FFF2-40B4-BE49-F238E27FC236}">
                <a16:creationId xmlns:a16="http://schemas.microsoft.com/office/drawing/2014/main" id="{E60E6CA5-3700-3424-BB5D-59377CABC99A}"/>
              </a:ext>
            </a:extLst>
          </p:cNvPr>
          <p:cNvSpPr/>
          <p:nvPr/>
        </p:nvSpPr>
        <p:spPr>
          <a:xfrm>
            <a:off x="2720503" y="520407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6" name="Shape 7">
            <a:extLst>
              <a:ext uri="{FF2B5EF4-FFF2-40B4-BE49-F238E27FC236}">
                <a16:creationId xmlns:a16="http://schemas.microsoft.com/office/drawing/2014/main" id="{1BCBA935-5603-70D9-F6BA-E4512D31BD8A}"/>
              </a:ext>
            </a:extLst>
          </p:cNvPr>
          <p:cNvSpPr/>
          <p:nvPr/>
        </p:nvSpPr>
        <p:spPr>
          <a:xfrm>
            <a:off x="5000871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7" name="Text 8">
            <a:extLst>
              <a:ext uri="{FF2B5EF4-FFF2-40B4-BE49-F238E27FC236}">
                <a16:creationId xmlns:a16="http://schemas.microsoft.com/office/drawing/2014/main" id="{89359B35-6395-F759-C88B-FBD2EEC3DB5F}"/>
              </a:ext>
            </a:extLst>
          </p:cNvPr>
          <p:cNvSpPr txBox="1"/>
          <p:nvPr/>
        </p:nvSpPr>
        <p:spPr>
          <a:xfrm>
            <a:off x="5090181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88" name="Text 9">
            <a:extLst>
              <a:ext uri="{FF2B5EF4-FFF2-40B4-BE49-F238E27FC236}">
                <a16:creationId xmlns:a16="http://schemas.microsoft.com/office/drawing/2014/main" id="{550C85F5-8BAC-D6A2-A9F6-E2D9394704A0}"/>
              </a:ext>
            </a:extLst>
          </p:cNvPr>
          <p:cNvSpPr txBox="1"/>
          <p:nvPr/>
        </p:nvSpPr>
        <p:spPr>
          <a:xfrm>
            <a:off x="5152548" y="5677223"/>
            <a:ext cx="1960205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{{SL8_3}}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/>
          </a:p>
        </p:txBody>
      </p:sp>
      <p:sp>
        <p:nvSpPr>
          <p:cNvPr id="89" name="Text 10">
            <a:extLst>
              <a:ext uri="{FF2B5EF4-FFF2-40B4-BE49-F238E27FC236}">
                <a16:creationId xmlns:a16="http://schemas.microsoft.com/office/drawing/2014/main" id="{70B635AD-A4C2-2CCD-DCD3-88D5EFA6E6D5}"/>
              </a:ext>
            </a:extLst>
          </p:cNvPr>
          <p:cNvSpPr txBox="1"/>
          <p:nvPr/>
        </p:nvSpPr>
        <p:spPr>
          <a:xfrm>
            <a:off x="5454521" y="6148062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{{SL8_share_3}}%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90" name="Shape 12">
            <a:extLst>
              <a:ext uri="{FF2B5EF4-FFF2-40B4-BE49-F238E27FC236}">
                <a16:creationId xmlns:a16="http://schemas.microsoft.com/office/drawing/2014/main" id="{961B8108-01B2-5DD3-2E22-0CE270CDF6DB}"/>
              </a:ext>
            </a:extLst>
          </p:cNvPr>
          <p:cNvSpPr/>
          <p:nvPr/>
        </p:nvSpPr>
        <p:spPr>
          <a:xfrm>
            <a:off x="5002784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92" name="Shape 7">
            <a:extLst>
              <a:ext uri="{FF2B5EF4-FFF2-40B4-BE49-F238E27FC236}">
                <a16:creationId xmlns:a16="http://schemas.microsoft.com/office/drawing/2014/main" id="{3B118059-1A6F-D197-0728-1DFFBCE9929B}"/>
              </a:ext>
            </a:extLst>
          </p:cNvPr>
          <p:cNvSpPr/>
          <p:nvPr/>
        </p:nvSpPr>
        <p:spPr>
          <a:xfrm>
            <a:off x="7305311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3" name="Text 8">
            <a:extLst>
              <a:ext uri="{FF2B5EF4-FFF2-40B4-BE49-F238E27FC236}">
                <a16:creationId xmlns:a16="http://schemas.microsoft.com/office/drawing/2014/main" id="{88E346DE-5684-96B6-B49E-E59382557C4B}"/>
              </a:ext>
            </a:extLst>
          </p:cNvPr>
          <p:cNvSpPr txBox="1"/>
          <p:nvPr/>
        </p:nvSpPr>
        <p:spPr>
          <a:xfrm>
            <a:off x="7394621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주중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94" name="Text 9">
            <a:extLst>
              <a:ext uri="{FF2B5EF4-FFF2-40B4-BE49-F238E27FC236}">
                <a16:creationId xmlns:a16="http://schemas.microsoft.com/office/drawing/2014/main" id="{277B9B34-C211-0F0E-A785-60D4F0F89ACF}"/>
              </a:ext>
            </a:extLst>
          </p:cNvPr>
          <p:cNvSpPr txBox="1"/>
          <p:nvPr/>
        </p:nvSpPr>
        <p:spPr>
          <a:xfrm>
            <a:off x="7240216" y="5677223"/>
            <a:ext cx="2249654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{{SL8_4}}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/>
          </a:p>
        </p:txBody>
      </p:sp>
      <p:sp>
        <p:nvSpPr>
          <p:cNvPr id="95" name="Text 10">
            <a:extLst>
              <a:ext uri="{FF2B5EF4-FFF2-40B4-BE49-F238E27FC236}">
                <a16:creationId xmlns:a16="http://schemas.microsoft.com/office/drawing/2014/main" id="{FB439997-921A-5A92-92A5-386BC1FAF164}"/>
              </a:ext>
            </a:extLst>
          </p:cNvPr>
          <p:cNvSpPr txBox="1"/>
          <p:nvPr/>
        </p:nvSpPr>
        <p:spPr>
          <a:xfrm>
            <a:off x="7758961" y="6148062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{{SL8_share_4}}%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96" name="Shape 12">
            <a:extLst>
              <a:ext uri="{FF2B5EF4-FFF2-40B4-BE49-F238E27FC236}">
                <a16:creationId xmlns:a16="http://schemas.microsoft.com/office/drawing/2014/main" id="{4C66E356-D477-F5C8-0CE6-D2827CDC1FC3}"/>
              </a:ext>
            </a:extLst>
          </p:cNvPr>
          <p:cNvSpPr/>
          <p:nvPr/>
        </p:nvSpPr>
        <p:spPr>
          <a:xfrm>
            <a:off x="7307224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98" name="Shape 7">
            <a:extLst>
              <a:ext uri="{FF2B5EF4-FFF2-40B4-BE49-F238E27FC236}">
                <a16:creationId xmlns:a16="http://schemas.microsoft.com/office/drawing/2014/main" id="{216E114B-CFF6-5701-9CE7-20AB7B257687}"/>
              </a:ext>
            </a:extLst>
          </p:cNvPr>
          <p:cNvSpPr/>
          <p:nvPr/>
        </p:nvSpPr>
        <p:spPr>
          <a:xfrm>
            <a:off x="9617332" y="5215466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9" name="Text 8">
            <a:extLst>
              <a:ext uri="{FF2B5EF4-FFF2-40B4-BE49-F238E27FC236}">
                <a16:creationId xmlns:a16="http://schemas.microsoft.com/office/drawing/2014/main" id="{188539FA-19FE-6219-3EDE-64C14AE38D46}"/>
              </a:ext>
            </a:extLst>
          </p:cNvPr>
          <p:cNvSpPr txBox="1"/>
          <p:nvPr/>
        </p:nvSpPr>
        <p:spPr>
          <a:xfrm>
            <a:off x="9708555" y="5349249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100" name="Text 9">
            <a:extLst>
              <a:ext uri="{FF2B5EF4-FFF2-40B4-BE49-F238E27FC236}">
                <a16:creationId xmlns:a16="http://schemas.microsoft.com/office/drawing/2014/main" id="{C91FC7D2-A025-F3E5-308F-6E843D85BA1A}"/>
              </a:ext>
            </a:extLst>
          </p:cNvPr>
          <p:cNvSpPr txBox="1"/>
          <p:nvPr/>
        </p:nvSpPr>
        <p:spPr>
          <a:xfrm>
            <a:off x="9619245" y="5677222"/>
            <a:ext cx="2111882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{{SL8_5}}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/>
          </a:p>
        </p:txBody>
      </p:sp>
      <p:sp>
        <p:nvSpPr>
          <p:cNvPr id="101" name="Text 10">
            <a:extLst>
              <a:ext uri="{FF2B5EF4-FFF2-40B4-BE49-F238E27FC236}">
                <a16:creationId xmlns:a16="http://schemas.microsoft.com/office/drawing/2014/main" id="{2067789E-BD74-5C4B-3777-299E9AF4999E}"/>
              </a:ext>
            </a:extLst>
          </p:cNvPr>
          <p:cNvSpPr txBox="1"/>
          <p:nvPr/>
        </p:nvSpPr>
        <p:spPr>
          <a:xfrm>
            <a:off x="10072895" y="6148061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{{SL8_share_5}}%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102" name="Shape 12">
            <a:extLst>
              <a:ext uri="{FF2B5EF4-FFF2-40B4-BE49-F238E27FC236}">
                <a16:creationId xmlns:a16="http://schemas.microsoft.com/office/drawing/2014/main" id="{23432225-49DB-C400-19D5-15F30E9526AF}"/>
              </a:ext>
            </a:extLst>
          </p:cNvPr>
          <p:cNvSpPr/>
          <p:nvPr/>
        </p:nvSpPr>
        <p:spPr>
          <a:xfrm>
            <a:off x="9619245" y="5215466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graphicFrame>
        <p:nvGraphicFramePr>
          <p:cNvPr id="103" name="SL8_chart">
            <a:extLst>
              <a:ext uri="{FF2B5EF4-FFF2-40B4-BE49-F238E27FC236}">
                <a16:creationId xmlns:a16="http://schemas.microsoft.com/office/drawing/2014/main" id="{0393BCC7-5B75-4993-55A0-EC2A891A1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0577334"/>
              </p:ext>
            </p:extLst>
          </p:nvPr>
        </p:nvGraphicFramePr>
        <p:xfrm>
          <a:off x="989828" y="1178500"/>
          <a:ext cx="10175921" cy="3733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5846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A0C09-5A9A-1998-DE83-688FFFC81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FCA7E2E-ADEA-EEE5-F87C-5D49BDD487D2}"/>
              </a:ext>
            </a:extLst>
          </p:cNvPr>
          <p:cNvSpPr/>
          <p:nvPr/>
        </p:nvSpPr>
        <p:spPr>
          <a:xfrm>
            <a:off x="5245811" y="1191766"/>
            <a:ext cx="6165595" cy="504393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A13DC824-8A9D-AE19-7214-1D9EF3CF5AF1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시간대에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C2185D1-B599-B20A-C986-BF0A424D9707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04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D296D2AA-F1F4-A568-5928-6B00AF7EC9E9}"/>
              </a:ext>
            </a:extLst>
          </p:cNvPr>
          <p:cNvSpPr/>
          <p:nvPr/>
        </p:nvSpPr>
        <p:spPr>
          <a:xfrm>
            <a:off x="1068983" y="1908852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AA6E5926-496D-0CA6-D530-3E9276B7AD4A}"/>
              </a:ext>
            </a:extLst>
          </p:cNvPr>
          <p:cNvSpPr txBox="1"/>
          <p:nvPr/>
        </p:nvSpPr>
        <p:spPr>
          <a:xfrm>
            <a:off x="2080423" y="2116981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평일 피크타임</a:t>
            </a:r>
            <a:endParaRPr lang="en-US" sz="15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F40BD546-5263-9139-25EE-42A6D895286F}"/>
              </a:ext>
            </a:extLst>
          </p:cNvPr>
          <p:cNvSpPr txBox="1"/>
          <p:nvPr/>
        </p:nvSpPr>
        <p:spPr>
          <a:xfrm>
            <a:off x="1271484" y="2569443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{{SL9_1}}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23" name="Image 2" descr="preencoded.png">
            <a:extLst>
              <a:ext uri="{FF2B5EF4-FFF2-40B4-BE49-F238E27FC236}">
                <a16:creationId xmlns:a16="http://schemas.microsoft.com/office/drawing/2014/main" id="{44B6695F-3CE3-2CB3-0EE9-84DB0A3E08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2114441"/>
            <a:ext cx="304495" cy="304495"/>
          </a:xfrm>
          <a:prstGeom prst="rect">
            <a:avLst/>
          </a:prstGeom>
        </p:spPr>
      </p:pic>
      <p:sp>
        <p:nvSpPr>
          <p:cNvPr id="24" name="Text 10">
            <a:extLst>
              <a:ext uri="{FF2B5EF4-FFF2-40B4-BE49-F238E27FC236}">
                <a16:creationId xmlns:a16="http://schemas.microsoft.com/office/drawing/2014/main" id="{A196B946-AE49-E5FB-A3F5-265B34CE7EF2}"/>
              </a:ext>
            </a:extLst>
          </p:cNvPr>
          <p:cNvSpPr txBox="1"/>
          <p:nvPr/>
        </p:nvSpPr>
        <p:spPr>
          <a:xfrm>
            <a:off x="1530716" y="3216063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평일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{{SL9_2}}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6DB710D4-FB38-A6D6-F2B7-862AB6BCACF6}"/>
              </a:ext>
            </a:extLst>
          </p:cNvPr>
          <p:cNvSpPr/>
          <p:nvPr/>
        </p:nvSpPr>
        <p:spPr>
          <a:xfrm>
            <a:off x="1060925" y="1908852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3293D015-494E-B896-5721-BAA0C5AED064}"/>
              </a:ext>
            </a:extLst>
          </p:cNvPr>
          <p:cNvSpPr txBox="1"/>
          <p:nvPr/>
        </p:nvSpPr>
        <p:spPr>
          <a:xfrm>
            <a:off x="11506606" y="68490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DB1F029-E0CB-A765-6633-7694A607D0DF}"/>
              </a:ext>
            </a:extLst>
          </p:cNvPr>
          <p:cNvSpPr/>
          <p:nvPr/>
        </p:nvSpPr>
        <p:spPr>
          <a:xfrm>
            <a:off x="6230238" y="14944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780F8DB-60AE-5323-233A-D9ED12F2DFFB}"/>
              </a:ext>
            </a:extLst>
          </p:cNvPr>
          <p:cNvSpPr/>
          <p:nvPr/>
        </p:nvSpPr>
        <p:spPr>
          <a:xfrm>
            <a:off x="10321840" y="14677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E236CB-8479-E661-5370-ED8C40DAB2D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50723" y="-73619"/>
            <a:ext cx="56533" cy="16222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EDB435A-A48D-9630-2EE7-C2E74CE732D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59121" y="-59330"/>
            <a:ext cx="56533" cy="1622240"/>
          </a:xfrm>
          <a:prstGeom prst="rect">
            <a:avLst/>
          </a:prstGeom>
        </p:spPr>
      </p:pic>
      <p:sp>
        <p:nvSpPr>
          <p:cNvPr id="7" name="Shape 7">
            <a:extLst>
              <a:ext uri="{FF2B5EF4-FFF2-40B4-BE49-F238E27FC236}">
                <a16:creationId xmlns:a16="http://schemas.microsoft.com/office/drawing/2014/main" id="{9886BCE6-4178-BC67-8240-DBECCAA22D2F}"/>
              </a:ext>
            </a:extLst>
          </p:cNvPr>
          <p:cNvSpPr/>
          <p:nvPr/>
        </p:nvSpPr>
        <p:spPr>
          <a:xfrm>
            <a:off x="1068983" y="3842649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Text 8">
            <a:extLst>
              <a:ext uri="{FF2B5EF4-FFF2-40B4-BE49-F238E27FC236}">
                <a16:creationId xmlns:a16="http://schemas.microsoft.com/office/drawing/2014/main" id="{289A0BE1-626A-74D0-50DB-1FFE4500ADAD}"/>
              </a:ext>
            </a:extLst>
          </p:cNvPr>
          <p:cNvSpPr txBox="1"/>
          <p:nvPr/>
        </p:nvSpPr>
        <p:spPr>
          <a:xfrm>
            <a:off x="2080423" y="4050778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피크타임</a:t>
            </a:r>
            <a:endParaRPr lang="en-US" sz="1500" dirty="0"/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AEC8AC30-F163-0837-E42C-9CB4F534A551}"/>
              </a:ext>
            </a:extLst>
          </p:cNvPr>
          <p:cNvSpPr txBox="1"/>
          <p:nvPr/>
        </p:nvSpPr>
        <p:spPr>
          <a:xfrm>
            <a:off x="1271484" y="4503240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{{SL9_3}}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11" name="Image 2" descr="preencoded.png">
            <a:extLst>
              <a:ext uri="{FF2B5EF4-FFF2-40B4-BE49-F238E27FC236}">
                <a16:creationId xmlns:a16="http://schemas.microsoft.com/office/drawing/2014/main" id="{70D6DC31-0644-7155-F0B0-AF449725BF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4048238"/>
            <a:ext cx="304495" cy="304495"/>
          </a:xfrm>
          <a:prstGeom prst="rect">
            <a:avLst/>
          </a:prstGeom>
        </p:spPr>
      </p:pic>
      <p:sp>
        <p:nvSpPr>
          <p:cNvPr id="12" name="Text 10">
            <a:extLst>
              <a:ext uri="{FF2B5EF4-FFF2-40B4-BE49-F238E27FC236}">
                <a16:creationId xmlns:a16="http://schemas.microsoft.com/office/drawing/2014/main" id="{586A1C53-D6D6-5C65-A836-86B42D935CE6}"/>
              </a:ext>
            </a:extLst>
          </p:cNvPr>
          <p:cNvSpPr txBox="1"/>
          <p:nvPr/>
        </p:nvSpPr>
        <p:spPr>
          <a:xfrm>
            <a:off x="1530716" y="5149860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주말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{{SL9_4}}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18" name="Shape 12">
            <a:extLst>
              <a:ext uri="{FF2B5EF4-FFF2-40B4-BE49-F238E27FC236}">
                <a16:creationId xmlns:a16="http://schemas.microsoft.com/office/drawing/2014/main" id="{0C57678A-8D8E-202C-B5D6-07D98F60942E}"/>
              </a:ext>
            </a:extLst>
          </p:cNvPr>
          <p:cNvSpPr/>
          <p:nvPr/>
        </p:nvSpPr>
        <p:spPr>
          <a:xfrm>
            <a:off x="1060925" y="3842649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" name="SL9_chart">
            <a:extLst>
              <a:ext uri="{FF2B5EF4-FFF2-40B4-BE49-F238E27FC236}">
                <a16:creationId xmlns:a16="http://schemas.microsoft.com/office/drawing/2014/main" id="{FA35654D-D27A-79A5-23AA-27CBAEEA72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6957861"/>
              </p:ext>
            </p:extLst>
          </p:nvPr>
        </p:nvGraphicFramePr>
        <p:xfrm>
          <a:off x="5440679" y="1284790"/>
          <a:ext cx="5817871" cy="4914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8502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F4E79"/>
        </a:solidFill>
        <a:ln/>
      </a:spPr>
      <a:bodyPr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5515</TotalTime>
  <Words>1807</Words>
  <Application>Microsoft Office PowerPoint</Application>
  <PresentationFormat>와이드스크린</PresentationFormat>
  <Paragraphs>390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Noto Sans KR</vt:lpstr>
      <vt:lpstr>Arial</vt:lpstr>
      <vt:lpstr>Calibri</vt:lpstr>
      <vt:lpstr>Calibri Light</vt:lpstr>
      <vt:lpstr>Office 2013 - 2022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김경은</cp:lastModifiedBy>
  <cp:revision>1102</cp:revision>
  <dcterms:created xsi:type="dcterms:W3CDTF">2025-10-15T03:48:02Z</dcterms:created>
  <dcterms:modified xsi:type="dcterms:W3CDTF">2025-10-23T05:51:08Z</dcterms:modified>
</cp:coreProperties>
</file>