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3" r:id="rId1"/>
  </p:sldMasterIdLst>
  <p:notesMasterIdLst>
    <p:notesMasterId r:id="rId3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47" r:id="rId13"/>
    <p:sldId id="329" r:id="rId14"/>
    <p:sldId id="311" r:id="rId15"/>
    <p:sldId id="326" r:id="rId16"/>
    <p:sldId id="334" r:id="rId17"/>
    <p:sldId id="339" r:id="rId18"/>
    <p:sldId id="320" r:id="rId19"/>
    <p:sldId id="327" r:id="rId20"/>
    <p:sldId id="341" r:id="rId21"/>
    <p:sldId id="342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289" r:id="rId31"/>
  </p:sldIdLst>
  <p:sldSz cx="12192000" cy="6858000"/>
  <p:notesSz cx="6858000" cy="12192000"/>
  <p:embeddedFontLst>
    <p:embeddedFont>
      <p:font typeface="Pretendard" panose="02000503000000020004" pitchFamily="2" charset="-127"/>
      <p:regular r:id="rId33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BB78"/>
    <a:srgbClr val="67C891"/>
    <a:srgbClr val="F7C060"/>
    <a:srgbClr val="C0392B"/>
    <a:srgbClr val="9467BD"/>
    <a:srgbClr val="279D27"/>
    <a:srgbClr val="FF7F0E"/>
    <a:srgbClr val="2CA02C"/>
    <a:srgbClr val="D62829"/>
    <a:srgbClr val="1C7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03" autoAdjust="0"/>
    <p:restoredTop sz="94737" autoAdjust="0"/>
  </p:normalViewPr>
  <p:slideViewPr>
    <p:cSldViewPr snapToGrid="0" snapToObjects="1">
      <p:cViewPr varScale="1">
        <p:scale>
          <a:sx n="106" d="100"/>
          <a:sy n="106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축제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비교</a:t>
            </a:r>
            <a:endParaRPr lang="en-US" sz="1100" b="1" dirty="0">
              <a:solidFill>
                <a:srgbClr val="1F4E79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2D7F37F-5F00-4B73-8514-775242BDCEE4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F3C19D5-E9FC-48CE-AFB2-A87192CA4E3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F72E8A9-1A77-4DB5-9518-2D13CD494060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E31574C-5B8F-4DE0-913B-3088453A4B76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042CFD1-149E-480A-ACC4-B8F1A0601D0B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축제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비교</a:t>
            </a:r>
            <a:endParaRPr lang="en-US" sz="1100" b="1" dirty="0">
              <a:solidFill>
                <a:srgbClr val="1F4E79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07BCFE-7BF2-4E0C-ACEF-59E340BB1E25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BDF784-7B5A-46EC-8D49-4A1E403974A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5BD7918-0C55-4C7F-ADDB-6DF0F69E142D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6568064-7F97-4ABB-8C0D-8F2DFA3F81ED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D57FFA0-6C4C-4B34-9C87-F37FEECB328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0C1709-963C-4EFA-81D5-9312477FDF4C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D1139D-CFFB-489A-81CB-A70E241956CC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BE78564-BFF5-4747-9BA3-B12F6C2AD3F5}" type="CELLRANGE">
                      <a:rPr lang="ko-KR" altLang="en-US" sz="2000" baseline="0" dirty="0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endParaRPr lang="ko-KR" altLang="en-US" sz="2000" baseline="0" dirty="0">
                      <a:latin typeface="Pretendard" panose="02000503000000020004" pitchFamily="2" charset="-127"/>
                      <a:ea typeface="Pretendard" panose="02000503000000020004" pitchFamily="2" charset="-127"/>
                    </a:endParaRPr>
                  </a:p>
                  <a:p>
                    <a:pPr>
                      <a:defRPr sz="3000" b="1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pPr>
                    <a:fld id="{43F776A9-EC89-47AE-9598-C159F886B473}" type="VALUE">
                      <a:rPr lang="en-US" altLang="ko-KR" sz="2000" baseline="0" dirty="0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ko-KR" alt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10D0458-C7A0-4EF5-8648-A5506775B1C4}" type="CELLRANGE">
                      <a:rPr lang="ko-KR" altLang="en-US" sz="2000" baseline="0" dirty="0">
                        <a:solidFill>
                          <a:srgbClr val="F2F2F2">
                            <a:alpha val="99000"/>
                          </a:srgb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ko-KR" altLang="en-US" sz="2000" baseline="0" dirty="0">
                        <a:solidFill>
                          <a:srgbClr val="F2F2F2">
                            <a:alpha val="99000"/>
                          </a:srgb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t>
</a:t>
                    </a:r>
                    <a:fld id="{DA4CA796-B5E7-4F78-809D-265D1EFCB900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ko-KR" altLang="en-US" sz="2000" baseline="0" dirty="0">
                      <a:solidFill>
                        <a:srgbClr val="F2F2F2">
                          <a:alpha val="99000"/>
                        </a:srgb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ko-KR" alt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6BFE2-3D5D-0F98-51E3-FA4182FB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418FB-3137-2F9B-E8F7-E879DBE18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A1E54-6D4F-AFC7-2570-4A2F67467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8C99-0F23-9A89-14A5-2BE13E693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3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3347B-60A8-3E47-BF35-A46F56C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6D5D8-601C-789E-A64A-1060A1E62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C6FC6-CCCB-22BB-A61E-DF98A98AE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B96E-A536-7DAE-74C4-0C774E80F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C439-A65E-E048-936E-DCF56345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80F9B-2B3B-91AC-1AE5-08AFDDCAE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A4AE7-B595-9A3E-2CD2-9C9517749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232C5-E400-47F4-1916-F3FF93E49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4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F9E59-2F46-8FD7-6FA6-33856F2D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CC79F-5447-643E-B7AD-70515E92B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98D59-AE04-4531-C021-C06CDA89B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EC05-175E-2557-CDE1-E2CE39F47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8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80CD0-81A8-8641-1AEF-7F09517A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54BB9-ED3B-EAD3-B759-B819E7D93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44F5C-6C4C-2842-4483-31F91FF2C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E5D9-AB5C-4AE1-E09C-0199D1726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2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92DE7-B3BD-DD0F-CA32-1DCF1196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CBB22-33B8-855E-A2B8-D6C2999C6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4B7A-3967-825B-228B-E99A36492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EA632-6328-BE41-F436-3587B2C9E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1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7DEB8-C044-9342-AC0F-0AD70103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650BF-591C-81C0-81CA-59847C93B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2E4E73-0293-A324-9D16-0709A32E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2B61-D28B-58AA-0B23-4A361FB2B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chart" Target="../charts/chart1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7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23.png"/><Relationship Id="rId9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microsoft.com/office/2014/relationships/chartEx" Target="../charts/chartEx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microsoft.com/office/2014/relationships/chartEx" Target="../charts/chartEx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7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4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 ExtraBold" panose="02000903000000020004" pitchFamily="2" charset="-127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 ExtraBold" panose="02000903000000020004" pitchFamily="2" charset="-127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내국인과 외국인 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07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/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459299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698487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08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12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13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{{SL18_3}}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{{SL18_6}}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{{SL18_9}}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E18E71-D8F2-421C-7FA3-09E471A7CA40}"/>
              </a:ext>
            </a:extLst>
          </p:cNvPr>
          <p:cNvSpPr>
            <a:spLocks/>
          </p:cNvSpPr>
          <p:nvPr/>
        </p:nvSpPr>
        <p:spPr>
          <a:xfrm>
            <a:off x="6090776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066230" y="1406168"/>
            <a:ext cx="5586842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59987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3997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3571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1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3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4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5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6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7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8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9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49857" y="1710372"/>
            <a:ext cx="168322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1204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10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요약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11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12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0869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558535" y="1681509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6" name="Text 17">
            <a:extLst>
              <a:ext uri="{FF2B5EF4-FFF2-40B4-BE49-F238E27FC236}">
                <a16:creationId xmlns:a16="http://schemas.microsoft.com/office/drawing/2014/main" id="{97D1680E-9F17-A070-881B-63611936F74D}"/>
              </a:ext>
            </a:extLst>
          </p:cNvPr>
          <p:cNvSpPr txBox="1"/>
          <p:nvPr/>
        </p:nvSpPr>
        <p:spPr>
          <a:xfrm>
            <a:off x="3544896" y="608837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방문인구 비교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5F0030-B6D8-EC43-8A00-4FE89366DB48}"/>
              </a:ext>
            </a:extLst>
          </p:cNvPr>
          <p:cNvGrpSpPr/>
          <p:nvPr/>
        </p:nvGrpSpPr>
        <p:grpSpPr>
          <a:xfrm>
            <a:off x="3000564" y="5986366"/>
            <a:ext cx="457200" cy="457200"/>
            <a:chOff x="3427284" y="4128717"/>
            <a:chExt cx="457200" cy="457200"/>
          </a:xfrm>
        </p:grpSpPr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D0976E9E-F038-C283-08DC-9053F2E6648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18" name="Text 16">
              <a:extLst>
                <a:ext uri="{FF2B5EF4-FFF2-40B4-BE49-F238E27FC236}">
                  <a16:creationId xmlns:a16="http://schemas.microsoft.com/office/drawing/2014/main" id="{CEEEACAA-0B7B-607E-4C2D-6F83FD3D695B}"/>
                </a:ext>
              </a:extLst>
            </p:cNvPr>
            <p:cNvSpPr txBox="1"/>
            <p:nvPr/>
          </p:nvSpPr>
          <p:spPr>
            <a:xfrm>
              <a:off x="35165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10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19" name="Text 17">
            <a:extLst>
              <a:ext uri="{FF2B5EF4-FFF2-40B4-BE49-F238E27FC236}">
                <a16:creationId xmlns:a16="http://schemas.microsoft.com/office/drawing/2014/main" id="{47613B05-9DBC-DD45-A37B-33C9766AD6B8}"/>
              </a:ext>
            </a:extLst>
          </p:cNvPr>
          <p:cNvSpPr txBox="1"/>
          <p:nvPr/>
        </p:nvSpPr>
        <p:spPr>
          <a:xfrm>
            <a:off x="9408297" y="421308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매출 비교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EA732C-B46C-DC27-2496-D20559C9E809}"/>
              </a:ext>
            </a:extLst>
          </p:cNvPr>
          <p:cNvGrpSpPr/>
          <p:nvPr/>
        </p:nvGrpSpPr>
        <p:grpSpPr>
          <a:xfrm>
            <a:off x="8864879" y="4111076"/>
            <a:ext cx="457200" cy="457200"/>
            <a:chOff x="3428198" y="4128717"/>
            <a:chExt cx="457200" cy="457200"/>
          </a:xfrm>
        </p:grpSpPr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EF9778D-2151-6B5D-B8A8-1FBC99ED503C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CEE1B8C6-0FBB-8234-3220-BC5DE537983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17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28" name="Shape 4">
            <a:extLst>
              <a:ext uri="{FF2B5EF4-FFF2-40B4-BE49-F238E27FC236}">
                <a16:creationId xmlns:a16="http://schemas.microsoft.com/office/drawing/2014/main" id="{6FA2389C-B27B-A981-53A2-F91850E4C3E2}"/>
              </a:ext>
            </a:extLst>
          </p:cNvPr>
          <p:cNvSpPr/>
          <p:nvPr/>
        </p:nvSpPr>
        <p:spPr>
          <a:xfrm>
            <a:off x="6449857" y="4885913"/>
            <a:ext cx="18508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Text 17">
            <a:extLst>
              <a:ext uri="{FF2B5EF4-FFF2-40B4-BE49-F238E27FC236}">
                <a16:creationId xmlns:a16="http://schemas.microsoft.com/office/drawing/2014/main" id="{C17F966B-4AD6-9075-8C97-07B1C47A710C}"/>
              </a:ext>
            </a:extLst>
          </p:cNvPr>
          <p:cNvSpPr txBox="1"/>
          <p:nvPr/>
        </p:nvSpPr>
        <p:spPr>
          <a:xfrm>
            <a:off x="6994738" y="566551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시설물 및 주차장 현황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437CBF-6EBB-A13D-C7C0-93735C385E07}"/>
              </a:ext>
            </a:extLst>
          </p:cNvPr>
          <p:cNvGrpSpPr/>
          <p:nvPr/>
        </p:nvGrpSpPr>
        <p:grpSpPr>
          <a:xfrm>
            <a:off x="6451320" y="5563505"/>
            <a:ext cx="457200" cy="457200"/>
            <a:chOff x="3428198" y="4128717"/>
            <a:chExt cx="457200" cy="457200"/>
          </a:xfrm>
        </p:grpSpPr>
        <p:sp>
          <p:nvSpPr>
            <p:cNvPr id="38" name="Shape 15">
              <a:extLst>
                <a:ext uri="{FF2B5EF4-FFF2-40B4-BE49-F238E27FC236}">
                  <a16:creationId xmlns:a16="http://schemas.microsoft.com/office/drawing/2014/main" id="{08A1B7B5-53EA-0973-A8BE-14730EA339B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39" name="Text 16">
              <a:extLst>
                <a:ext uri="{FF2B5EF4-FFF2-40B4-BE49-F238E27FC236}">
                  <a16:creationId xmlns:a16="http://schemas.microsoft.com/office/drawing/2014/main" id="{8D7402B8-B171-7BA2-A867-85BBD41D4CB2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18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0" name="Text 5">
            <a:extLst>
              <a:ext uri="{FF2B5EF4-FFF2-40B4-BE49-F238E27FC236}">
                <a16:creationId xmlns:a16="http://schemas.microsoft.com/office/drawing/2014/main" id="{9868DA18-F1C0-A6F6-FAA5-EF74E71A58C2}"/>
              </a:ext>
            </a:extLst>
          </p:cNvPr>
          <p:cNvSpPr txBox="1"/>
          <p:nvPr/>
        </p:nvSpPr>
        <p:spPr>
          <a:xfrm>
            <a:off x="6881564" y="4971409"/>
            <a:ext cx="129437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공간 인프라</a:t>
            </a:r>
            <a:r>
              <a:rPr 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42" name="그래픽 41" descr="표식 단색으로 채워진">
            <a:extLst>
              <a:ext uri="{FF2B5EF4-FFF2-40B4-BE49-F238E27FC236}">
                <a16:creationId xmlns:a16="http://schemas.microsoft.com/office/drawing/2014/main" id="{EB821610-E61A-A973-C2AC-8B0ED7DC5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4253" y="4922424"/>
            <a:ext cx="373396" cy="3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14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2507660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28449554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15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/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3438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1_MAP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교통시설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철도역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버스정류장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{{SL22_3}}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공항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지하철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터미널</a:t>
            </a:r>
            <a:endParaRPr lang="en-US" sz="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C75B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279D27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D6282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{{SL22_5}}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{{SL22_7}}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{{SL22_9}}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{{SL22_10}}</a:t>
            </a:r>
            <a:endParaRPr lang="en-US" sz="8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C4C684EC-D94F-4193-9E98-D6BFCBACEAAB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5" name="Text 24">
            <a:extLst>
              <a:ext uri="{FF2B5EF4-FFF2-40B4-BE49-F238E27FC236}">
                <a16:creationId xmlns:a16="http://schemas.microsoft.com/office/drawing/2014/main" id="{D6731A6D-F78B-11CC-2188-789ED25C7FE1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7" name="Text 26">
            <a:extLst>
              <a:ext uri="{FF2B5EF4-FFF2-40B4-BE49-F238E27FC236}">
                <a16:creationId xmlns:a16="http://schemas.microsoft.com/office/drawing/2014/main" id="{60D75D02-18ED-5EAA-730F-4BBC31451A4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9325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2CD2-CE8F-A36E-F97D-E25C36E3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E4FDCF1E-FF56-E6EA-E6C2-80DF36658994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3E7CF25-2130-146A-047A-322AD3B8902B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1A8F62D-0D2B-F656-0B60-D5976CBCC70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6_MAP">
            <a:extLst>
              <a:ext uri="{FF2B5EF4-FFF2-40B4-BE49-F238E27FC236}">
                <a16:creationId xmlns:a16="http://schemas.microsoft.com/office/drawing/2014/main" id="{F76B16E8-4246-2232-1647-6CF896189311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36A7E56C-DB82-C661-4795-53C5D467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603FD846-CC92-0F4C-7074-9C1DCF9E6D57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 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82826AC-6B67-C041-3DF7-4F68FE62D992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83F1F29F-D58F-E608-A36D-3C010D1F4635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EAF3E7DD-1706-C008-A73F-D54F0C4531DD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09551119-F8B4-1694-F7F5-60E72CA73E09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CAAFA643-00A1-27B9-FD5B-1303FAC201E9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관공서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33FE2C37-ED81-0143-4032-0026A342B6C2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22B19C3B-A5E8-745C-1091-5E1D817524BB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D7136451-BD03-25AA-CCFE-AA40DA94425A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CD338C94-5193-FB81-A634-ED153B9EEB49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97EAA292-BD45-37B2-7B9C-2468BDA38238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공공기관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10E15282-10AD-85AE-90D1-7ED72C08B91C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F8A388C8-452F-E216-8A84-46D7C00A4908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{{SL23_3}}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6F52657D-B985-84C3-497C-0341D026CB1F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D0B28C66-8C1E-BD1B-083F-10165A66B5D0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5D818E1-64E2-7EE3-5E17-28F6BA145B9D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교육기관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3AC713DF-85FD-B4FC-692D-AA3D16097AF9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1D2A4324-E992-26A7-7046-3BB513BE53C3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D9666090-2CBA-E005-0888-72E5BD4E9E73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8A425B02-6C12-54A5-9990-226CF2F23DAF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은행점포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E33BDF6-E954-DABC-BB43-8075152F31AB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FE619C84-4D2A-834D-E6A9-D1C18CEF3DB3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4D9D514-CA2C-E370-EE5D-8B47882EB093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2E96DE31-D230-CCB4-3195-CCBFE7E707B1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9355CE1B-F445-D964-651E-C2F603BEE5C5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1C7E7F33-E3A8-5A03-96E4-BD7A11C7C5F2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{{SL23_5}}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14AB72F4-EBB0-B61A-376F-662CEE68C9F5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{{SL23_7}}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C8AA61DB-F2A7-209C-5B6C-E86EC4291FC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4F233045-0E86-F2E7-1F41-97BE9A38026D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FEAF0A01-CBEC-7E30-7313-552113092473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16CA35E6-4C4A-C530-B87B-20A3897990C6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{{SL23_8}}</a:t>
            </a:r>
            <a:endParaRPr lang="en-US" sz="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C555E22-DBA3-AB9C-C76C-EEB83D6DE632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C75B3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469F39-A14D-B383-DADA-FBFCFA32222C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FF7F0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383BE-DEAB-7449-84C7-211F6366B539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279D27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E2765-AF5C-2C7F-25D8-9B63F4E619FB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D62829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22">
            <a:extLst>
              <a:ext uri="{FF2B5EF4-FFF2-40B4-BE49-F238E27FC236}">
                <a16:creationId xmlns:a16="http://schemas.microsoft.com/office/drawing/2014/main" id="{0F646B5E-F0C1-21F6-F9C8-E390AE9CC9ED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11" name="Text 24">
            <a:extLst>
              <a:ext uri="{FF2B5EF4-FFF2-40B4-BE49-F238E27FC236}">
                <a16:creationId xmlns:a16="http://schemas.microsoft.com/office/drawing/2014/main" id="{99CC2BE5-37A5-3369-D62B-913C28AAFD6A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13" name="Text 26">
            <a:extLst>
              <a:ext uri="{FF2B5EF4-FFF2-40B4-BE49-F238E27FC236}">
                <a16:creationId xmlns:a16="http://schemas.microsoft.com/office/drawing/2014/main" id="{132BFB94-47AD-523E-9C38-68271E7E4D4F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45838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8FC46-5C2F-4150-365D-A8755F77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C2E6C3E5-A9A0-125F-B41F-5B74F534281E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91248D0-CFD1-BCD4-C224-62FC6A26D45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8E048AA-C950-7DC7-D6AD-4D14C8A871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8_MAP">
            <a:extLst>
              <a:ext uri="{FF2B5EF4-FFF2-40B4-BE49-F238E27FC236}">
                <a16:creationId xmlns:a16="http://schemas.microsoft.com/office/drawing/2014/main" id="{928488D2-9256-DE19-5411-B745B265A60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531C528F-E12E-70A3-7B61-4D99022A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A8CA2FD9-3B1E-842A-99A7-9CBC1CCA7C0F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문화여가시설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40DDAF0-8EE3-DC88-04E5-1265F035BF63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5E21C823-C9DF-6126-9FC7-6A8E2804A396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141EE852-AE72-4325-8279-83C4C999CD32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6AB9A474-5CD3-8736-1B29-566C1A195E8B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53BFB602-7A39-32E5-4A13-806562B251DB}"/>
              </a:ext>
            </a:extLst>
          </p:cNvPr>
          <p:cNvSpPr txBox="1"/>
          <p:nvPr/>
        </p:nvSpPr>
        <p:spPr>
          <a:xfrm>
            <a:off x="6334087" y="2212386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문화여가시설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13E4422D-37A5-65BE-0D20-6650ADC67DC0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0A240D10-0111-A175-1557-F4890289D51D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{{SL24_1}}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BC2EE708-CC12-0CD5-FE36-3902956140BB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FA9F88F7-14D3-8C71-8F99-3F64E3EE0EF6}"/>
              </a:ext>
            </a:extLst>
          </p:cNvPr>
          <p:cNvSpPr txBox="1"/>
          <p:nvPr/>
        </p:nvSpPr>
        <p:spPr>
          <a:xfrm>
            <a:off x="6408610" y="2496765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상영관</a:t>
            </a:r>
            <a:endParaRPr lang="en-US" sz="800" dirty="0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18CDE695-F16C-156C-7FC8-17E262667465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{{SL24_3}}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45991DC7-3101-EDDF-F0A4-99FA2CCD7651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D20E44F4-9E50-F1D5-FAA1-A2A8437BCA5E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F83D5B88-9484-5353-243A-280726FCB770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F6163CFD-8123-BFED-7BF4-4C48F4F7EB7D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{{SL24_2}}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45A46CD8-15A3-94E2-6D1B-1E1853B66695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{{SL24_4}}</a:t>
            </a:r>
            <a:endParaRPr lang="en-US" sz="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F830EAF-0B87-7626-AE79-644094F6540A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C75B3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91CCD58-AACE-54E8-EF88-63EF38957204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FF7F0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Shape 61">
            <a:extLst>
              <a:ext uri="{FF2B5EF4-FFF2-40B4-BE49-F238E27FC236}">
                <a16:creationId xmlns:a16="http://schemas.microsoft.com/office/drawing/2014/main" id="{507E5100-2C80-3698-8285-9BB0E22079BF}"/>
              </a:ext>
            </a:extLst>
          </p:cNvPr>
          <p:cNvSpPr/>
          <p:nvPr/>
        </p:nvSpPr>
        <p:spPr>
          <a:xfrm>
            <a:off x="6106706" y="2704546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F8A7758D-C420-6ABA-E974-CF10E22E9A5F}"/>
              </a:ext>
            </a:extLst>
          </p:cNvPr>
          <p:cNvSpPr/>
          <p:nvPr/>
        </p:nvSpPr>
        <p:spPr>
          <a:xfrm>
            <a:off x="7264337" y="2704546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Shape 65">
            <a:extLst>
              <a:ext uri="{FF2B5EF4-FFF2-40B4-BE49-F238E27FC236}">
                <a16:creationId xmlns:a16="http://schemas.microsoft.com/office/drawing/2014/main" id="{D6604851-DA1A-0022-682C-E30B2AE4078C}"/>
              </a:ext>
            </a:extLst>
          </p:cNvPr>
          <p:cNvSpPr/>
          <p:nvPr/>
        </p:nvSpPr>
        <p:spPr>
          <a:xfrm>
            <a:off x="7891615" y="2704546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Text 22">
            <a:extLst>
              <a:ext uri="{FF2B5EF4-FFF2-40B4-BE49-F238E27FC236}">
                <a16:creationId xmlns:a16="http://schemas.microsoft.com/office/drawing/2014/main" id="{6D1042DD-36EC-C79D-0847-331286C4FE8A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7" name="Text 24">
            <a:extLst>
              <a:ext uri="{FF2B5EF4-FFF2-40B4-BE49-F238E27FC236}">
                <a16:creationId xmlns:a16="http://schemas.microsoft.com/office/drawing/2014/main" id="{3079A675-47A2-1849-969B-86CCE72A379D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12" name="Text 26">
            <a:extLst>
              <a:ext uri="{FF2B5EF4-FFF2-40B4-BE49-F238E27FC236}">
                <a16:creationId xmlns:a16="http://schemas.microsoft.com/office/drawing/2014/main" id="{B177CCB9-8074-6445-E922-6ADD26A627BD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9949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8102D-D361-D56D-2F92-C10CD03E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D52CDFB1-3973-3499-7DC0-0F21882E7405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CFCCE28-00A8-774B-6812-AF910EC1330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4F66E34-3DC3-7B33-E05D-03D39E97622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2_MAP">
            <a:extLst>
              <a:ext uri="{FF2B5EF4-FFF2-40B4-BE49-F238E27FC236}">
                <a16:creationId xmlns:a16="http://schemas.microsoft.com/office/drawing/2014/main" id="{AB702CF3-504E-A9C4-8090-98D5CD31AABE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C2C3AA0F-F4A4-DDB0-23A4-CA8D2055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3310972F-B13F-A644-3541-D8E1BB60EB8D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상가업소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90B659F7-3690-FEB8-4967-69EF8E976640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A3488BE2-2F30-1221-ECAA-904057A0970C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3F385822-4EA0-3A57-3DA3-E9AE42A7B05C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1B2BDEBD-37DD-BA25-8237-5BCEAAB8A3E8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상가업소</a:t>
            </a:r>
            <a:endParaRPr lang="en-US" sz="800" dirty="0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32CDB6D8-8814-5721-CBCA-61D16D87B7F8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{{SL25_1}}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8F6B874B-751E-A227-75A6-0F302495AC1F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4C3E3413-4C9C-85EB-04FD-C9131E3EBB33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88F7112-C6AF-9D4A-F281-A0D9414B2295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0BA0D43-F6A6-17C1-557A-7CAE325CC98A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72E9FC41-AA56-0F90-3481-88A7F73B02E7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{{SL25_2}}</a:t>
            </a:r>
            <a:endParaRPr lang="en-US" sz="800" dirty="0"/>
          </a:p>
        </p:txBody>
      </p:sp>
      <p:sp>
        <p:nvSpPr>
          <p:cNvPr id="2" name="Shape 29">
            <a:extLst>
              <a:ext uri="{FF2B5EF4-FFF2-40B4-BE49-F238E27FC236}">
                <a16:creationId xmlns:a16="http://schemas.microsoft.com/office/drawing/2014/main" id="{85CFFAA8-D532-C51A-CBE6-3DE0E41499A3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Shape 31">
            <a:extLst>
              <a:ext uri="{FF2B5EF4-FFF2-40B4-BE49-F238E27FC236}">
                <a16:creationId xmlns:a16="http://schemas.microsoft.com/office/drawing/2014/main" id="{5BF19D66-D165-129E-59FD-73B8EFAAD216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A1774882-E49D-E661-2D74-B27E509A169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Text 22">
            <a:extLst>
              <a:ext uri="{FF2B5EF4-FFF2-40B4-BE49-F238E27FC236}">
                <a16:creationId xmlns:a16="http://schemas.microsoft.com/office/drawing/2014/main" id="{145977A3-D6CE-0BF7-9358-FB9D4FD668D9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8" name="Text 24">
            <a:extLst>
              <a:ext uri="{FF2B5EF4-FFF2-40B4-BE49-F238E27FC236}">
                <a16:creationId xmlns:a16="http://schemas.microsoft.com/office/drawing/2014/main" id="{184D5097-7C04-FF47-0C54-7FC801BCC7FA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10" name="Text 26">
            <a:extLst>
              <a:ext uri="{FF2B5EF4-FFF2-40B4-BE49-F238E27FC236}">
                <a16:creationId xmlns:a16="http://schemas.microsoft.com/office/drawing/2014/main" id="{20463E94-58E4-12D4-0C84-D312807AC264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84195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E83DC-3693-B50C-B05B-26598AD04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4830B7AA-2AB6-1DD8-B121-9A66250D7177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7DDA72D-F66F-FA96-8EDA-F484F1152A9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EFFF75F-170D-ACC3-8EDC-B17244C4964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3_MAP">
            <a:extLst>
              <a:ext uri="{FF2B5EF4-FFF2-40B4-BE49-F238E27FC236}">
                <a16:creationId xmlns:a16="http://schemas.microsoft.com/office/drawing/2014/main" id="{5E94535E-C925-6B6C-CE2A-2C66A89AF9D2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6C667C30-1706-F757-53DE-79F203C3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608AB24A-5470-587F-803F-28AD1F287453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의료기관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6E0285B-CF69-206A-9558-ECD010EE4CE2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2AA25358-787A-990D-2C00-67A9161D7C17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1E2C16A3-0145-7107-D66E-43553BB2A4CD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8441843E-7347-5E66-8E00-616DAE48F62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2B28FC62-4468-0F41-63F2-B0C19730345A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24E4A150-7C14-6F90-3C85-746FCCB607FE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4D3EC296-58D5-E643-71C3-BA9486B257DC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A20F406E-79F6-0F1B-95EA-A20381B54E04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의료기관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71AC1480-3A26-4145-D5CE-EBCF55C10F18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AF86566A-4E99-A5F8-EFDA-ED9BB4B33268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{{SL26_1}}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2B87D4DA-C38A-6BD5-74F9-06E97F99138C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E7D1C89B-27F1-525A-C6E8-D5D28E871806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8F4AE311-6A7B-3124-C0E2-ED82D30CD99B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ABD1E8F1-237F-8456-7257-14E7CB56735D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2993CA6-8F02-423F-5997-B7E65595B635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2A66C8AF-9621-CE95-5F81-DD249BF518D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{{SL26_2}}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227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3954-8D65-A16F-3A7C-F5FCBE6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651E177E-B903-C3A8-D92B-8020F1013410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67AC873-6E7D-CC67-2A3B-17A02F90090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D1749C-FB0D-A687-9BA5-AF6423B0696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4_MAP">
            <a:extLst>
              <a:ext uri="{FF2B5EF4-FFF2-40B4-BE49-F238E27FC236}">
                <a16:creationId xmlns:a16="http://schemas.microsoft.com/office/drawing/2014/main" id="{D50688A8-AEE7-18D8-5F7E-3DB68178E927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BF207263-0D9C-57C4-D4B7-5FCA7F78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16A4B77A-8D46-20BC-BC8F-5EBBF4DC3B32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화장실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1B7297D-7741-BF3F-F885-5188CFF0DC9A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8256CCB4-C0BF-E792-A120-6774A9DDFD65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24907802-FA3F-1AD2-391A-9595D46FF471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A2F98670-40B3-9173-6FD7-626836291A3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D5F76DE2-532C-E169-ED32-87A21354AE68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85D57975-E61C-89D3-AD5B-DC4D5CEB7E98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437BE9A4-061D-3CDD-15C2-A38D03FD4530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화장실</a:t>
            </a:r>
            <a:endParaRPr lang="en-US" sz="800" dirty="0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5F72F855-046D-41A5-CA69-B0FBA7A19B77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{{SL27_1}}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179488DC-3655-AF47-4A51-55663BB186BA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2" name="Text 91">
            <a:extLst>
              <a:ext uri="{FF2B5EF4-FFF2-40B4-BE49-F238E27FC236}">
                <a16:creationId xmlns:a16="http://schemas.microsoft.com/office/drawing/2014/main" id="{03997975-B5BD-60CB-007B-A895681EABDE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화장실 </a:t>
            </a:r>
            <a:r>
              <a:rPr lang="en-US" sz="10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충분도</a:t>
            </a:r>
            <a:endParaRPr lang="en-US" sz="10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584F9EFE-A870-53B6-C24F-A6E0A2AF27B5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E9852B9C-B28D-1570-CE32-B7D4A5497E5D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BC203451-3EA2-877E-34B9-44BAA11BF828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A825D50C-C116-DD9D-15C7-5ACFBCEF4D44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9F92BA27-5A0C-0344-C1D2-F4798F599100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F626B08B-BA62-1224-27B1-DBE81A1B04AF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0B6F251D-524E-C23E-403F-F3888401F61A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C9C3680-D4C4-F55F-E8E4-7ED89FE26758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882D4CD1-AE68-771C-D48B-AF3A6D644EAB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{{SL27_2}}</a:t>
            </a:r>
            <a:endParaRPr lang="en-US" sz="800" dirty="0"/>
          </a:p>
        </p:txBody>
      </p:sp>
      <p:pic>
        <p:nvPicPr>
          <p:cNvPr id="2" name="Image 7">
            <a:extLst>
              <a:ext uri="{FF2B5EF4-FFF2-40B4-BE49-F238E27FC236}">
                <a16:creationId xmlns:a16="http://schemas.microsoft.com/office/drawing/2014/main" id="{15256D91-9CA2-7C4E-D206-94952935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59" b="-1359"/>
          <a:stretch/>
        </p:blipFill>
        <p:spPr>
          <a:xfrm>
            <a:off x="6156268" y="4722529"/>
            <a:ext cx="105156" cy="12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81B8E5-4109-785F-CAE0-43745048A1C0}"/>
              </a:ext>
            </a:extLst>
          </p:cNvPr>
          <p:cNvSpPr txBox="1"/>
          <p:nvPr/>
        </p:nvSpPr>
        <p:spPr>
          <a:xfrm>
            <a:off x="6181687" y="5064734"/>
            <a:ext cx="2540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{{SL27_2}}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개로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2000" b="1" dirty="0">
                <a:solidFill>
                  <a:srgbClr val="F7C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{{SL27_3}}</a:t>
            </a:r>
            <a:r>
              <a:rPr lang="en-US" altLang="ko-KR" b="1" dirty="0">
                <a:solidFill>
                  <a:srgbClr val="F7C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수준입니다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284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C65F9-878E-E1EF-2C90-76C4350A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E92252CC-1036-2527-76ED-BB2475B1F1B1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CF669B4-95F8-B081-0E34-5FCA30CA70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3B5EF02-09E0-0B50-26ED-4800276856B0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5_MAP">
            <a:extLst>
              <a:ext uri="{FF2B5EF4-FFF2-40B4-BE49-F238E27FC236}">
                <a16:creationId xmlns:a16="http://schemas.microsoft.com/office/drawing/2014/main" id="{9D8EDA86-3F0A-24F3-DC19-D9D97B27EBDE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4F6A8AC3-F803-50F5-3BDB-962D2FD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E7DE17C9-4CA4-81CF-9700-22F537912E9E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279F168-2693-90D8-2C10-4558333A6675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D78CA75F-2711-DFC9-8438-5BD4006460F9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4D494CD7-C8DF-1C47-E88B-DEB0202DBE1C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9FF22311-8475-EFFE-9F0A-767F6D1691E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63CED607-7F75-768E-0CB5-6A74A3EC9313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547111F-7719-30B9-C0B3-BCAB23D0D23C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A8849E64-3C97-930C-2B68-0DC712FB2A20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주차장</a:t>
            </a:r>
            <a:endParaRPr lang="en-US" sz="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8679B89C-7518-EE9E-DB17-AADA0E711B5A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{{SL28_1}}</a:t>
            </a:r>
            <a:endParaRPr lang="en-US" sz="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77FAE520-2D59-4201-856F-51F35AF20E7D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2" name="Text 91">
            <a:extLst>
              <a:ext uri="{FF2B5EF4-FFF2-40B4-BE49-F238E27FC236}">
                <a16:creationId xmlns:a16="http://schemas.microsoft.com/office/drawing/2014/main" id="{4B1F3A78-CDF0-26E8-D9ED-6B6397BDFE43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 </a:t>
            </a:r>
            <a:r>
              <a:rPr lang="en-US" sz="10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충분도</a:t>
            </a:r>
            <a:endParaRPr lang="en-US" sz="10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349FE88E-8A74-12C4-8EE3-5E0456B2DAAC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297D2893-4B7D-78AD-D88F-CE0B258A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73DB3EE5-0B9B-D094-A261-88032ACA063C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506F8EDB-95F5-BEF9-6267-506F2F39B07A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D1A26453-CDC0-07F3-3FDE-350489083584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주차장명</a:t>
            </a:r>
            <a:endParaRPr lang="en-US" sz="9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EC6108F2-B3E8-AE88-3BCB-5D081F9CDADA}"/>
              </a:ext>
            </a:extLst>
          </p:cNvPr>
          <p:cNvSpPr txBox="1"/>
          <p:nvPr/>
        </p:nvSpPr>
        <p:spPr>
          <a:xfrm>
            <a:off x="103044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구획수</a:t>
            </a:r>
            <a:endParaRPr lang="en-US" sz="9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84666310-A32A-E9D4-B587-FFAC7C6FBD6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F78352B7-4589-A779-1770-5D2B1FC39CA4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0D73B428-B97A-154D-8287-B117CDA7D1FB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2335B14C-2EEB-8B2A-24EB-0C8E733ED384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4A60799B-427D-7DBE-642A-9F63758BC936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6FD546F5-BEC9-0A98-C577-F53F843119B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048A869B-777D-4C47-70D2-C1D165D87128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B470F403-DE9C-A91A-843F-478C03083E10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F3DDFE1A-BEC0-8645-DEE5-041278B1879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8FEB0D-054F-0393-1A21-3E45A27C30F3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CFD3C653-EC7F-08E7-740C-36CA757D2C5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{{SL28_2}}</a:t>
            </a:r>
            <a:endParaRPr lang="en-US" sz="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EB756ABE-BC75-0B03-36AF-6285BB76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63430" y="4733355"/>
            <a:ext cx="105156" cy="123444"/>
          </a:xfrm>
          <a:prstGeom prst="rect">
            <a:avLst/>
          </a:prstGeom>
        </p:spPr>
      </p:pic>
      <p:sp>
        <p:nvSpPr>
          <p:cNvPr id="11" name="Shape 29">
            <a:extLst>
              <a:ext uri="{FF2B5EF4-FFF2-40B4-BE49-F238E27FC236}">
                <a16:creationId xmlns:a16="http://schemas.microsoft.com/office/drawing/2014/main" id="{80D42946-657E-EFBF-E2F1-7B92A3AE87BF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2EEB2C99-F676-58BF-E3FA-3851B49557C4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" name="Shape 33">
            <a:extLst>
              <a:ext uri="{FF2B5EF4-FFF2-40B4-BE49-F238E27FC236}">
                <a16:creationId xmlns:a16="http://schemas.microsoft.com/office/drawing/2014/main" id="{9B8F727F-CBCC-D266-002D-CB9A5C395362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4" name="SL23_table_parking">
            <a:extLst>
              <a:ext uri="{FF2B5EF4-FFF2-40B4-BE49-F238E27FC236}">
                <a16:creationId xmlns:a16="http://schemas.microsoft.com/office/drawing/2014/main" id="{37C2BA61-F7DA-76AD-6342-A0EC488E0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98692"/>
              </p:ext>
            </p:extLst>
          </p:nvPr>
        </p:nvGraphicFramePr>
        <p:xfrm>
          <a:off x="9050047" y="2123832"/>
          <a:ext cx="2302320" cy="453258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51160">
                  <a:extLst>
                    <a:ext uri="{9D8B030D-6E8A-4147-A177-3AD203B41FA5}">
                      <a16:colId xmlns:a16="http://schemas.microsoft.com/office/drawing/2014/main" val="1873021465"/>
                    </a:ext>
                  </a:extLst>
                </a:gridCol>
                <a:gridCol w="1151160">
                  <a:extLst>
                    <a:ext uri="{9D8B030D-6E8A-4147-A177-3AD203B41FA5}">
                      <a16:colId xmlns:a16="http://schemas.microsoft.com/office/drawing/2014/main" val="3854174969"/>
                    </a:ext>
                  </a:extLst>
                </a:gridCol>
              </a:tblGrid>
              <a:tr h="16501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16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46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2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70131"/>
                  </a:ext>
                </a:extLst>
              </a:tr>
              <a:tr h="2653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2123"/>
                  </a:ext>
                </a:extLst>
              </a:tr>
              <a:tr h="16501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65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9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441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8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3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3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62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772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93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79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526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130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7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192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B14BF68-D90F-B159-7349-BC7C2D95AC23}"/>
              </a:ext>
            </a:extLst>
          </p:cNvPr>
          <p:cNvSpPr txBox="1"/>
          <p:nvPr/>
        </p:nvSpPr>
        <p:spPr>
          <a:xfrm>
            <a:off x="6181687" y="5064734"/>
            <a:ext cx="2540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{{SL28_2}}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개로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2000" b="1" dirty="0">
                <a:solidFill>
                  <a:srgbClr val="C0392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{{SL28_3}}</a:t>
            </a:r>
            <a:r>
              <a:rPr lang="en-US" altLang="ko-KR" b="1" dirty="0">
                <a:solidFill>
                  <a:srgbClr val="C0392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수준입니다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59324-A22E-8F67-4155-EF34363A0EF5}"/>
              </a:ext>
            </a:extLst>
          </p:cNvPr>
          <p:cNvSpPr txBox="1"/>
          <p:nvPr/>
        </p:nvSpPr>
        <p:spPr>
          <a:xfrm>
            <a:off x="4850480" y="59390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{{SL15_2}}%</a:t>
            </a:r>
            <a:r>
              <a:rPr lang="ko-KR" altLang="en-US" sz="18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ko-KR" altLang="en-US" sz="18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많이</a:t>
            </a:r>
            <a:r>
              <a:rPr lang="en-US" altLang="ko-KR" sz="18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736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D0E65-23B5-45F6-392F-312AA31B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A0503253-D940-E5AB-51AF-64CEB3D545A4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72502E7-E3D4-1082-5397-95FFBD1AA74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38C80F-9598-0CA8-3895-E97ACF5BB042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7_MAP">
            <a:extLst>
              <a:ext uri="{FF2B5EF4-FFF2-40B4-BE49-F238E27FC236}">
                <a16:creationId xmlns:a16="http://schemas.microsoft.com/office/drawing/2014/main" id="{5E1AC7BF-5EA5-56AA-8EFA-4E7EF12B7B68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5F5BA9BD-D68A-FF35-738E-77DF8164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56D4970C-F442-1F5E-7F16-0ABE11FD3363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숙박시설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7101703F-807A-2FDE-F61C-CAA397CC9A65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CCB33B57-A0EC-E612-D68E-8C95EC442B4B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AB8F1491-86C1-4A12-851A-F678ED4C6146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D16E83D7-F858-29DB-3C53-E0EB970C0E20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2E18B445-F43C-AB7B-AD75-271E2DF5EF4E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5BAF3540-6A20-2313-77B0-C8E604B6A0FB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E9477070-3FEC-B914-8A13-A276D5A537F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33E99A41-25CD-1BEA-0106-54B19D24378D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숙박시설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FE05529D-3CAA-FD67-7393-5EABE8484B59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57ABE3BA-DF21-5EB4-E5DB-478101596D57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{{SL29_1}}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F657A335-5BB0-DD77-0CE4-D4259D5DDE09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8608CC9D-5058-8A47-DFF8-F35C07E201A6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2" name="Text 91">
            <a:extLst>
              <a:ext uri="{FF2B5EF4-FFF2-40B4-BE49-F238E27FC236}">
                <a16:creationId xmlns:a16="http://schemas.microsoft.com/office/drawing/2014/main" id="{E04E6902-701C-6AA9-8074-6080B7E4EEF8}"/>
              </a:ext>
            </a:extLst>
          </p:cNvPr>
          <p:cNvSpPr txBox="1"/>
          <p:nvPr/>
        </p:nvSpPr>
        <p:spPr>
          <a:xfrm>
            <a:off x="6345182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숙박시설 </a:t>
            </a:r>
            <a:r>
              <a:rPr lang="en-US" sz="10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충분도</a:t>
            </a:r>
            <a:endParaRPr lang="en-US" sz="10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90E7D891-F424-54EA-EE95-14850CF0F380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FD7426F8-E5E4-AAA0-6572-1DC7A4A094D7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CF6B465-2940-CE58-76D8-76D767F06FA9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ED669B29-5880-9C77-5143-24555B0E30BA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1A8F3EED-65BB-856E-44AB-1BD65AEEBC90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9B5EC325-421D-9680-3018-F17054BC8C4C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3DB248C6-1646-BCEB-0739-60933496D85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524FE39-19DE-37DF-59DC-4D00B8631C45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007FC31E-37DA-4CDD-38BF-9D62BA9CF1E9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{{SL29_2}}</a:t>
            </a:r>
            <a:endParaRPr lang="en-US" sz="800" dirty="0"/>
          </a:p>
        </p:txBody>
      </p:sp>
      <p:pic>
        <p:nvPicPr>
          <p:cNvPr id="2" name="Image 8">
            <a:extLst>
              <a:ext uri="{FF2B5EF4-FFF2-40B4-BE49-F238E27FC236}">
                <a16:creationId xmlns:a16="http://schemas.microsoft.com/office/drawing/2014/main" id="{52C3F556-7922-49BB-74A3-CBE9214AE5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524" b="-524"/>
          <a:stretch/>
        </p:blipFill>
        <p:spPr>
          <a:xfrm>
            <a:off x="6127336" y="4721617"/>
            <a:ext cx="152705" cy="1234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EBE29-354C-0A87-B3AE-1332F13B741E}"/>
              </a:ext>
            </a:extLst>
          </p:cNvPr>
          <p:cNvSpPr txBox="1"/>
          <p:nvPr/>
        </p:nvSpPr>
        <p:spPr>
          <a:xfrm>
            <a:off x="6181687" y="5064734"/>
            <a:ext cx="2540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{{SL29_2}}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개로</a:t>
            </a:r>
            <a:endParaRPr lang="en-US" altLang="ko-KR" b="1" dirty="0"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2000" b="1" dirty="0">
                <a:solidFill>
                  <a:srgbClr val="47BB7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{{SL29_3}}</a:t>
            </a:r>
            <a:r>
              <a:rPr lang="en-US" altLang="ko-KR" b="1" dirty="0">
                <a:solidFill>
                  <a:srgbClr val="47BB78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수준입니다</a:t>
            </a:r>
            <a:endParaRPr lang="ko-KR" altLang="en-US" b="1" dirty="0">
              <a:solidFill>
                <a:schemeClr val="bg2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698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축제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원</a:t>
            </a:r>
            <a:endParaRPr lang="en-US" sz="2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{{SL3_p_8}}</a:t>
            </a:r>
            <a:endParaRPr lang="en-US" sz="2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•</a:t>
            </a:r>
            <a:endParaRPr lang="en-US" sz="12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{{SL4_p_6}}</a:t>
            </a:r>
            <a:r>
              <a:rPr lang="ko-KR" altLang="en-US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{{SL4_p_7}}</a:t>
            </a:r>
            <a:r>
              <a:rPr lang="ko-KR" altLang="en-US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{{SL4_p_9}}</a:t>
            </a:r>
            <a:r>
              <a:rPr lang="ko-KR" altLang="en-US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565445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025646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75295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803026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110673" y="4120762"/>
            <a:ext cx="457091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127486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2464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434957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533707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110675" y="4854776"/>
            <a:ext cx="45709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129876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2464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434958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533706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36699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7643</TotalTime>
  <Words>2736</Words>
  <Application>Microsoft Office PowerPoint</Application>
  <PresentationFormat>와이드스크린</PresentationFormat>
  <Paragraphs>597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Calibri Light</vt:lpstr>
      <vt:lpstr>Arial</vt:lpstr>
      <vt:lpstr>Pretendard</vt:lpstr>
      <vt:lpstr>Calibri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1430</cp:revision>
  <dcterms:created xsi:type="dcterms:W3CDTF">2025-10-15T03:48:02Z</dcterms:created>
  <dcterms:modified xsi:type="dcterms:W3CDTF">2025-10-31T07:17:27Z</dcterms:modified>
</cp:coreProperties>
</file>