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2" d="100"/>
          <a:sy n="72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F89B2C7-1BE2-41B4-AC7F-56DB8193761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5022862-B550-4872-8FDD-06BDF78B373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328B38-0A93-4A44-8546-D9497F0F5DD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F9AF72-B4A9-4F11-B4D7-7A7E2C5F1D9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20CABD8-6C4E-4250-B9C6-CA4597A76D9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2009473823772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0917619622363604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7C608CF-62C2-4B6A-BD25-F05D3FA56DE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04A86B5-7748-40E2-897A-24A26111E4B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83866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2882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5594</TotalTime>
  <Words>1807</Words>
  <Application>Microsoft Office PowerPoint</Application>
  <PresentationFormat>와이드스크린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1117</cp:revision>
  <dcterms:created xsi:type="dcterms:W3CDTF">2025-10-15T03:48:02Z</dcterms:created>
  <dcterms:modified xsi:type="dcterms:W3CDTF">2025-10-23T07:10:19Z</dcterms:modified>
</cp:coreProperties>
</file>