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2" d="100"/>
          <a:sy n="72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F89B2C7-1BE2-41B4-AC7F-56DB8193761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694444-513F-4025-ABD1-ED92948501B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328B38-0A93-4A44-8546-D9497F0F5DD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F9AF72-B4A9-4F11-B4D7-7A7E2C5F1D9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20CABD8-6C4E-4250-B9C6-CA4597A76D9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7C608CF-62C2-4B6A-BD25-F05D3FA56DE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EA6756-EAE2-4AF6-AFD7-5C2F93391D9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D3CE4AC-4833-45F7-86EC-5020414991C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DFD5FD-9134-4F66-858C-C5DEFB861FC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4A3673-6DF4-47EE-A858-5AF8081E60C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492E45F-0A1A-424B-8AEC-8BB8ECF2B2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F54D6F-E255-4130-A7E8-CE5DDEC117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1B52FA86-EBD1-9FCD-456A-130CD4194735}"/>
              </a:ext>
            </a:extLst>
          </p:cNvPr>
          <p:cNvSpPr>
            <a:spLocks noChangeAspect="1"/>
          </p:cNvSpPr>
          <p:nvPr/>
        </p:nvSpPr>
        <p:spPr>
          <a:xfrm>
            <a:off x="3165619" y="17368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06CFCED8-1C61-B03C-4CE0-152E4005C128}"/>
              </a:ext>
            </a:extLst>
          </p:cNvPr>
          <p:cNvSpPr>
            <a:spLocks noChangeAspect="1"/>
          </p:cNvSpPr>
          <p:nvPr/>
        </p:nvSpPr>
        <p:spPr>
          <a:xfrm>
            <a:off x="7384603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5594</TotalTime>
  <Words>1806</Words>
  <Application>Microsoft Office PowerPoint</Application>
  <PresentationFormat>와이드스크린</PresentationFormat>
  <Paragraphs>389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1119</cp:revision>
  <dcterms:created xsi:type="dcterms:W3CDTF">2025-10-15T03:48:02Z</dcterms:created>
  <dcterms:modified xsi:type="dcterms:W3CDTF">2025-10-23T07:14:32Z</dcterms:modified>
</cp:coreProperties>
</file>