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Ex1.xml" ContentType="application/vnd.ms-office.chartex+xml"/>
  <Override PartName="/ppt/charts/chartEx2.xml" ContentType="application/vnd.ms-office.chartex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4" r:id="rId22"/>
    <p:sldId id="343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886" autoAdjust="0"/>
  </p:normalViewPr>
  <p:slideViewPr>
    <p:cSldViewPr snapToGrid="0" snapToObjects="1">
      <p:cViewPr varScale="1">
        <p:scale>
          <a:sx n="75" d="100"/>
          <a:sy n="75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_rels/chartEx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5.xlsx"/><Relationship Id="rId2" Type="http://schemas.microsoft.com/office/2011/relationships/chartStyle" Target="style26.xml"/><Relationship Id="rId3" Type="http://schemas.microsoft.com/office/2011/relationships/chartColorStyle" Target="colors26.xml"/></Relationships>
</file>

<file path=ppt/charts/_rels/chartEx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6.xlsx"/><Relationship Id="rId2" Type="http://schemas.microsoft.com/office/2011/relationships/chartStyle" Target="style27.xml"/><Relationship Id="rId3" Type="http://schemas.microsoft.com/office/2011/relationships/chartColorStyle" Target="colors2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2.6364000000000000</c:v>
                </c:pt>
                <c:pt idx="1">
                  <c:v>0.79470000000000000000</c:v>
                </c:pt>
                <c:pt idx="2">
                  <c:v>24.6454000000000000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spPr>
              <a:solidFill>
                <a:srgbClr val="5B9BD5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24062.0</c:v>
                </c:pt>
                <c:pt idx="1">
                  <c:v>21911.0</c:v>
                </c:pt>
                <c:pt idx="2">
                  <c:v>32918.0</c:v>
                </c:pt>
                <c:pt idx="3">
                  <c:v>61510.0</c:v>
                </c:pt>
                <c:pt idx="4">
                  <c:v>65331.0</c:v>
                </c:pt>
                <c:pt idx="5">
                  <c:v>40722.0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2.5511000000000000</c:v>
                </c:pt>
                <c:pt idx="1">
                  <c:v>2.1418000000000000</c:v>
                </c:pt>
                <c:pt idx="2">
                  <c:v>1.98280000000000000000</c:v>
                </c:pt>
                <c:pt idx="3">
                  <c:v>2.4661000000000000</c:v>
                </c:pt>
                <c:pt idx="4">
                  <c:v>2.5291000000000000</c:v>
                </c:pt>
                <c:pt idx="5">
                  <c:v>2.6844000000000000</c:v>
                </c:pt>
                <c:pt idx="6">
                  <c:v>2.6481000000000000</c:v>
                </c:pt>
                <c:pt idx="7">
                  <c:v>2.5312000000000000</c:v>
                </c:pt>
                <c:pt idx="8">
                  <c:v>2.4784000000000000</c:v>
                </c:pt>
                <c:pt idx="9">
                  <c:v>2.6324000000000000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0.58873750000000000000</c:v>
                </c:pt>
                <c:pt idx="1">
                  <c:v>0.08278750000000000000</c:v>
                </c:pt>
                <c:pt idx="2">
                  <c:v>0.09443750000000000000</c:v>
                </c:pt>
                <c:pt idx="3">
                  <c:v>0.10355000000000000000</c:v>
                </c:pt>
                <c:pt idx="4">
                  <c:v>0.11236250000000000000</c:v>
                </c:pt>
                <c:pt idx="5">
                  <c:v>0.11702500000000000000</c:v>
                </c:pt>
                <c:pt idx="6">
                  <c:v>0.12143750000000000000</c:v>
                </c:pt>
                <c:pt idx="7">
                  <c:v>0.12280000000000000000</c:v>
                </c:pt>
                <c:pt idx="8">
                  <c:v>0.12338750000000000000</c:v>
                </c:pt>
                <c:pt idx="9">
                  <c:v>0.12150000000000000000</c:v>
                </c:pt>
                <c:pt idx="10">
                  <c:v>0.12143750000000000000</c:v>
                </c:pt>
                <c:pt idx="11">
                  <c:v>0.11563750000000000000</c:v>
                </c:pt>
                <c:pt idx="12">
                  <c:v>0.11067500000000000000</c:v>
                </c:pt>
                <c:pt idx="13">
                  <c:v>0.10653750000000000000</c:v>
                </c:pt>
                <c:pt idx="14">
                  <c:v>0.10337500000000000000</c:v>
                </c:pt>
                <c:pt idx="15">
                  <c:v>0.09697500000000000000</c:v>
                </c:pt>
                <c:pt idx="16">
                  <c:v>0.08926250000000000000</c:v>
                </c:pt>
                <c:pt idx="17">
                  <c:v>0.08215000000000000000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0.64385000000000000000</c:v>
                </c:pt>
                <c:pt idx="1">
                  <c:v>0.09235000000000000000</c:v>
                </c:pt>
                <c:pt idx="2">
                  <c:v>0.09980000000000000000</c:v>
                </c:pt>
                <c:pt idx="3">
                  <c:v>0.11010000000000000000</c:v>
                </c:pt>
                <c:pt idx="4">
                  <c:v>0.11815000000000000000</c:v>
                </c:pt>
                <c:pt idx="5">
                  <c:v>0.12380000000000000000</c:v>
                </c:pt>
                <c:pt idx="6">
                  <c:v>0.13440000000000000000</c:v>
                </c:pt>
                <c:pt idx="7">
                  <c:v>0.13920000000000000000</c:v>
                </c:pt>
                <c:pt idx="8">
                  <c:v>0.13405000000000000000</c:v>
                </c:pt>
                <c:pt idx="9">
                  <c:v>0.13160000000000000000</c:v>
                </c:pt>
                <c:pt idx="10">
                  <c:v>0.13125000000000000000</c:v>
                </c:pt>
                <c:pt idx="11">
                  <c:v>0.13395000000000000000</c:v>
                </c:pt>
                <c:pt idx="12">
                  <c:v>0.12800000000000000000</c:v>
                </c:pt>
                <c:pt idx="13">
                  <c:v>0.12580000000000000000</c:v>
                </c:pt>
                <c:pt idx="14">
                  <c:v>0.12065000000000000000</c:v>
                </c:pt>
                <c:pt idx="15">
                  <c:v>0.10830000000000000000</c:v>
                </c:pt>
                <c:pt idx="16">
                  <c:v>0.10020000000000000000</c:v>
                </c:pt>
                <c:pt idx="17">
                  <c:v>0.09075000000000000000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0.64037000000000000000</c:v>
                </c:pt>
                <c:pt idx="1">
                  <c:v>0.22234000000000000000</c:v>
                </c:pt>
                <c:pt idx="2">
                  <c:v>6.5097100000000000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0.11751000000000000000</c:v>
                </c:pt>
                <c:pt idx="1">
                  <c:v>0.03419000000000000000</c:v>
                </c:pt>
                <c:pt idx="2">
                  <c:v>0.57342000000000000000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0.97477000000000000000</c:v>
                </c:pt>
                <c:pt idx="1">
                  <c:v>0.19792000000000000000</c:v>
                </c:pt>
                <c:pt idx="2">
                  <c:v>5.3503800000000000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0.19524000000000000000</c:v>
                </c:pt>
                <c:pt idx="1">
                  <c:v>0.00702000000000000000</c:v>
                </c:pt>
                <c:pt idx="2">
                  <c:v>1.2766000000000000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1.5375600000000000</c:v>
                </c:pt>
                <c:pt idx="1">
                  <c:v>0.44747000000000000000</c:v>
                </c:pt>
                <c:pt idx="2">
                  <c:v>11.1570300000000000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19A4794-FBCA-4F37-A8F2-C295CA19C6F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CDE90E-1605-439E-9E61-C738B02DE4F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0.57547000000000000000</c:v>
                </c:pt>
                <c:pt idx="1">
                  <c:v>0.54433000000000000000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0.27753000000000000000</c:v>
                </c:pt>
                <c:pt idx="1">
                  <c:v>0.25948000000000000000</c:v>
                </c:pt>
                <c:pt idx="2">
                  <c:v>0.22254000000000000000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AB64C6-CF99-426D-9855-739FE825E9B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418AB0-D354-491C-8E46-9E03F5EEC7A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23FB67-4BD9-44B4-A467-6CEB2749935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0.25427000000000000000</c:v>
                </c:pt>
                <c:pt idx="1">
                  <c:v>0.77649000000000000000</c:v>
                </c:pt>
                <c:pt idx="2">
                  <c:v>0.08909000000000000000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0.61986000000000000000</c:v>
                </c:pt>
                <c:pt idx="1">
                  <c:v>0.19008000000000000000</c:v>
                </c:pt>
                <c:pt idx="2">
                  <c:v>0.16948000000000000000</c:v>
                </c:pt>
                <c:pt idx="3">
                  <c:v>0.07600000000000000000</c:v>
                </c:pt>
                <c:pt idx="4">
                  <c:v>0.03207000000000000000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0.06885000000000000000</c:v>
                </c:pt>
                <c:pt idx="1">
                  <c:v>0.12311000000000000000</c:v>
                </c:pt>
                <c:pt idx="2">
                  <c:v>0.10458000000000000000</c:v>
                </c:pt>
                <c:pt idx="3">
                  <c:v>0.09169000000000000000</c:v>
                </c:pt>
                <c:pt idx="4">
                  <c:v>0.14203000000000000000</c:v>
                </c:pt>
                <c:pt idx="5">
                  <c:v>0.15400000000000000000</c:v>
                </c:pt>
                <c:pt idx="6">
                  <c:v>0.14727000000000000000</c:v>
                </c:pt>
                <c:pt idx="7">
                  <c:v>0.07353000000000000000</c:v>
                </c:pt>
                <c:pt idx="8">
                  <c:v>0.09462000000000000000</c:v>
                </c:pt>
                <c:pt idx="9">
                  <c:v>0.12011000000000000000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1.53834000000000000000</c:v>
                </c:pt>
                <c:pt idx="1">
                  <c:v>1.35814000000000000000</c:v>
                </c:pt>
                <c:pt idx="2">
                  <c:v>1.11979000000000000000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0.61986000000000000000</c:v>
                </c:pt>
                <c:pt idx="1">
                  <c:v>0.19008000000000000000</c:v>
                </c:pt>
                <c:pt idx="2">
                  <c:v>0.16948000000000000000</c:v>
                </c:pt>
                <c:pt idx="3">
                  <c:v>0.07600000000000000000</c:v>
                </c:pt>
                <c:pt idx="4">
                  <c:v>0.03207000000000000000</c:v>
                </c:pt>
                <c:pt idx="5">
                  <c:v>0.02101000000000000000</c:v>
                </c:pt>
                <c:pt idx="6">
                  <c:v>0.00948000000000000000</c:v>
                </c:pt>
                <c:pt idx="7">
                  <c:v>0.00181000000000000000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6.6812500000000000</c:v>
                </c:pt>
                <c:pt idx="1">
                  <c:v>5.9250000000000000</c:v>
                </c:pt>
                <c:pt idx="2">
                  <c:v>3.6808788598574822</c:v>
                </c:pt>
                <c:pt idx="3">
                  <c:v>2.8391891891891892</c:v>
                </c:pt>
                <c:pt idx="4">
                  <c:v>2.1477966101694915</c:v>
                </c:pt>
                <c:pt idx="5">
                  <c:v>1.33333333333333330000</c:v>
                </c:pt>
                <c:pt idx="6">
                  <c:v>1.13125000000000000000</c:v>
                </c:pt>
                <c:pt idx="7">
                  <c:v>1.05006195786864930000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0.33689000000000000000</c:v>
                </c:pt>
                <c:pt idx="1">
                  <c:v>0.11164000000000000000</c:v>
                </c:pt>
                <c:pt idx="2">
                  <c:v>0.06205000000000000000</c:v>
                </c:pt>
                <c:pt idx="3">
                  <c:v>0.03955000000000000000</c:v>
                </c:pt>
                <c:pt idx="4">
                  <c:v>0.01156000000000000000</c:v>
                </c:pt>
                <c:pt idx="5">
                  <c:v>0.00829000000000000000</c:v>
                </c:pt>
                <c:pt idx="6">
                  <c:v>0.00453000000000000000</c:v>
                </c:pt>
                <c:pt idx="7">
                  <c:v>0.00096000000000000000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0.28298000000000000000</c:v>
                </c:pt>
                <c:pt idx="1">
                  <c:v>0.07843000000000000000</c:v>
                </c:pt>
                <c:pt idx="2">
                  <c:v>0.10743000000000000000</c:v>
                </c:pt>
                <c:pt idx="3">
                  <c:v>0.03646000000000000000</c:v>
                </c:pt>
                <c:pt idx="4">
                  <c:v>0.02051000000000000000</c:v>
                </c:pt>
                <c:pt idx="5">
                  <c:v>0.01272000000000000000</c:v>
                </c:pt>
                <c:pt idx="6">
                  <c:v>0.00495000000000000000</c:v>
                </c:pt>
                <c:pt idx="7">
                  <c:v>0.00085000000000000000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0E-28</c:v>
                </c:pt>
                <c:pt idx="1">
                  <c:v>0E-28</c:v>
                </c:pt>
                <c:pt idx="2">
                  <c:v>0.00317000000000000000</c:v>
                </c:pt>
                <c:pt idx="3">
                  <c:v>0.00144000000000000000</c:v>
                </c:pt>
                <c:pt idx="4">
                  <c:v>0.00490000000000000000</c:v>
                </c:pt>
                <c:pt idx="5">
                  <c:v>0.02418000000000000000</c:v>
                </c:pt>
                <c:pt idx="6">
                  <c:v>0.08014000000000000000</c:v>
                </c:pt>
                <c:pt idx="7">
                  <c:v>0.09610000000000000000</c:v>
                </c:pt>
                <c:pt idx="8">
                  <c:v>0.03031000000000000000</c:v>
                </c:pt>
                <c:pt idx="9">
                  <c:v>0.02709000000000000000</c:v>
                </c:pt>
                <c:pt idx="10">
                  <c:v>0.00941000000000000000</c:v>
                </c:pt>
                <c:pt idx="11">
                  <c:v>0.03106000000000000000</c:v>
                </c:pt>
                <c:pt idx="12">
                  <c:v>0.10445000000000000000</c:v>
                </c:pt>
                <c:pt idx="13">
                  <c:v>0.08726000000000000000</c:v>
                </c:pt>
                <c:pt idx="14">
                  <c:v>0.03863000000000000000</c:v>
                </c:pt>
                <c:pt idx="15">
                  <c:v>0.03543000000000000000</c:v>
                </c:pt>
                <c:pt idx="16">
                  <c:v>0.03224000000000000000</c:v>
                </c:pt>
                <c:pt idx="17">
                  <c:v>0.01407000000000000000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0E-28</c:v>
                </c:pt>
                <c:pt idx="1">
                  <c:v>0E-28</c:v>
                </c:pt>
                <c:pt idx="2">
                  <c:v>0.00142000000000000000</c:v>
                </c:pt>
                <c:pt idx="3">
                  <c:v>0.02137000000000000000</c:v>
                </c:pt>
                <c:pt idx="4">
                  <c:v>0.02519000000000000000</c:v>
                </c:pt>
                <c:pt idx="5">
                  <c:v>0.03166000000000000000</c:v>
                </c:pt>
                <c:pt idx="6">
                  <c:v>0.02347000000000000000</c:v>
                </c:pt>
                <c:pt idx="7">
                  <c:v>0.00894000000000000000</c:v>
                </c:pt>
                <c:pt idx="8">
                  <c:v>0.01557000000000000000</c:v>
                </c:pt>
                <c:pt idx="9">
                  <c:v>0.01538000000000000000</c:v>
                </c:pt>
                <c:pt idx="10">
                  <c:v>0.02559000000000000000</c:v>
                </c:pt>
                <c:pt idx="11">
                  <c:v>0.01635000000000000000</c:v>
                </c:pt>
                <c:pt idx="12">
                  <c:v>0.00510000000000000000</c:v>
                </c:pt>
                <c:pt idx="13">
                  <c:v>0E-28</c:v>
                </c:pt>
                <c:pt idx="14">
                  <c:v>0E-28</c:v>
                </c:pt>
                <c:pt idx="15">
                  <c:v>0E-28</c:v>
                </c:pt>
                <c:pt idx="16">
                  <c:v>0E-28</c:v>
                </c:pt>
                <c:pt idx="17">
                  <c:v>0E-28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0.00037000000000000000</c:v>
                </c:pt>
                <c:pt idx="1">
                  <c:v>0.00057000000000000000</c:v>
                </c:pt>
                <c:pt idx="2">
                  <c:v>0.00065000000000000000</c:v>
                </c:pt>
                <c:pt idx="3">
                  <c:v>0.00271000000000000000</c:v>
                </c:pt>
                <c:pt idx="4">
                  <c:v>0.00743000000000000000</c:v>
                </c:pt>
                <c:pt idx="5">
                  <c:v>0.00889000000000000000</c:v>
                </c:pt>
                <c:pt idx="6">
                  <c:v>0.02832000000000000000</c:v>
                </c:pt>
                <c:pt idx="7">
                  <c:v>0.01883000000000000000</c:v>
                </c:pt>
                <c:pt idx="8">
                  <c:v>0.02469000000000000000</c:v>
                </c:pt>
                <c:pt idx="9">
                  <c:v>0.02114000000000000000</c:v>
                </c:pt>
                <c:pt idx="10">
                  <c:v>0.01304000000000000000</c:v>
                </c:pt>
                <c:pt idx="11">
                  <c:v>0.00988000000000000000</c:v>
                </c:pt>
                <c:pt idx="12">
                  <c:v>0.00956000000000000000</c:v>
                </c:pt>
                <c:pt idx="13">
                  <c:v>0.00887000000000000000</c:v>
                </c:pt>
                <c:pt idx="14">
                  <c:v>0.00593000000000000000</c:v>
                </c:pt>
                <c:pt idx="15">
                  <c:v>0.00826000000000000000</c:v>
                </c:pt>
                <c:pt idx="16">
                  <c:v>0.00035000000000000000</c:v>
                </c:pt>
                <c:pt idx="17">
                  <c:v>0E-28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0E-28</c:v>
                </c:pt>
                <c:pt idx="1">
                  <c:v>0E-28</c:v>
                </c:pt>
                <c:pt idx="2">
                  <c:v>0.00188000000000000000</c:v>
                </c:pt>
                <c:pt idx="3">
                  <c:v>0.00187000000000000000</c:v>
                </c:pt>
                <c:pt idx="4">
                  <c:v>0.00024000000000000000</c:v>
                </c:pt>
                <c:pt idx="5">
                  <c:v>0.00430000000000000000</c:v>
                </c:pt>
                <c:pt idx="6">
                  <c:v>0.00754000000000000000</c:v>
                </c:pt>
                <c:pt idx="7">
                  <c:v>0.00676000000000000000</c:v>
                </c:pt>
                <c:pt idx="8">
                  <c:v>0.01984000000000000000</c:v>
                </c:pt>
                <c:pt idx="9">
                  <c:v>0.00798000000000000000</c:v>
                </c:pt>
                <c:pt idx="10">
                  <c:v>0.00496000000000000000</c:v>
                </c:pt>
                <c:pt idx="11">
                  <c:v>0E-28</c:v>
                </c:pt>
                <c:pt idx="12">
                  <c:v>0.00397000000000000000</c:v>
                </c:pt>
                <c:pt idx="13">
                  <c:v>0.00905000000000000000</c:v>
                </c:pt>
                <c:pt idx="14">
                  <c:v>0.00441000000000000000</c:v>
                </c:pt>
                <c:pt idx="15">
                  <c:v>0.00274000000000000000</c:v>
                </c:pt>
                <c:pt idx="16">
                  <c:v>0.000130000000000000000000</c:v>
                </c:pt>
                <c:pt idx="17">
                  <c:v>0.00038000000000000000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0E-28</c:v>
                </c:pt>
                <c:pt idx="1">
                  <c:v>0E-28</c:v>
                </c:pt>
                <c:pt idx="2">
                  <c:v>0E-28</c:v>
                </c:pt>
                <c:pt idx="3">
                  <c:v>0E-28</c:v>
                </c:pt>
                <c:pt idx="4">
                  <c:v>0E-28</c:v>
                </c:pt>
                <c:pt idx="5">
                  <c:v>0E-28</c:v>
                </c:pt>
                <c:pt idx="6">
                  <c:v>0E-28</c:v>
                </c:pt>
                <c:pt idx="7">
                  <c:v>0E-28</c:v>
                </c:pt>
                <c:pt idx="8">
                  <c:v>0.00378000000000000000</c:v>
                </c:pt>
                <c:pt idx="9">
                  <c:v>0.00426000000000000000</c:v>
                </c:pt>
                <c:pt idx="10">
                  <c:v>0.00346000000000000000</c:v>
                </c:pt>
                <c:pt idx="11">
                  <c:v>0.00842000000000000000</c:v>
                </c:pt>
                <c:pt idx="12">
                  <c:v>0.00293000000000000000</c:v>
                </c:pt>
                <c:pt idx="13">
                  <c:v>0.00922000000000000000</c:v>
                </c:pt>
                <c:pt idx="14">
                  <c:v>0E-28</c:v>
                </c:pt>
                <c:pt idx="15">
                  <c:v>0E-28</c:v>
                </c:pt>
                <c:pt idx="16">
                  <c:v>0E-28</c:v>
                </c:pt>
                <c:pt idx="17">
                  <c:v>0E-28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0.14243000000000000000</c:v>
                </c:pt>
                <c:pt idx="1">
                  <c:v>0.05494000000000000000</c:v>
                </c:pt>
                <c:pt idx="2">
                  <c:v>0.03099000000000000000</c:v>
                </c:pt>
                <c:pt idx="3">
                  <c:v>0.01373000000000000000</c:v>
                </c:pt>
                <c:pt idx="4">
                  <c:v>0.00320000000000000000</c:v>
                </c:pt>
                <c:pt idx="5">
                  <c:v>0.00360000000000000000</c:v>
                </c:pt>
                <c:pt idx="6">
                  <c:v>0.00453000000000000000</c:v>
                </c:pt>
                <c:pt idx="7">
                  <c:v>0.00085000000000000000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0.41957000000000000000</c:v>
                </c:pt>
                <c:pt idx="1">
                  <c:v>0.12903000000000000000</c:v>
                </c:pt>
                <c:pt idx="2">
                  <c:v>0.12390000000000000000</c:v>
                </c:pt>
                <c:pt idx="3">
                  <c:v>0.05674000000000000000</c:v>
                </c:pt>
                <c:pt idx="4">
                  <c:v>0.02887000000000000000</c:v>
                </c:pt>
                <c:pt idx="5">
                  <c:v>0.01742000000000000000</c:v>
                </c:pt>
                <c:pt idx="6">
                  <c:v>0E-28</c:v>
                </c:pt>
                <c:pt idx="7">
                  <c:v>0.00096000000000000000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0.05790000000000000000</c:v>
                </c:pt>
                <c:pt idx="1">
                  <c:v>0.00611000000000000000</c:v>
                </c:pt>
                <c:pt idx="2">
                  <c:v>0.01459000000000000000</c:v>
                </c:pt>
                <c:pt idx="3">
                  <c:v>0.00554000000000000000</c:v>
                </c:pt>
                <c:pt idx="4">
                  <c:v>0E-28</c:v>
                </c:pt>
                <c:pt idx="5">
                  <c:v>0E-28</c:v>
                </c:pt>
                <c:pt idx="6">
                  <c:v>0.00495000000000000000</c:v>
                </c:pt>
                <c:pt idx="7">
                  <c:v>0E-28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spPr>
              <a:solidFill>
                <a:srgbClr val="E74C3C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2.4062000000000000</c:v>
                </c:pt>
                <c:pt idx="1">
                  <c:v>2.1911000000000000</c:v>
                </c:pt>
                <c:pt idx="2">
                  <c:v>3.2918000000000000</c:v>
                </c:pt>
                <c:pt idx="3">
                  <c:v>6.1510000000000000</c:v>
                </c:pt>
                <c:pt idx="4">
                  <c:v>6.5331000000000000</c:v>
                </c:pt>
                <c:pt idx="5">
                  <c:v>4.0722000000000000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5997.6000000000000000</c:v>
                </c:pt>
                <c:pt idx="1">
                  <c:v>847.0000000000000000</c:v>
                </c:pt>
                <c:pt idx="2">
                  <c:v>955.1000000000000000</c:v>
                </c:pt>
                <c:pt idx="3">
                  <c:v>1048.6000000000000000</c:v>
                </c:pt>
                <c:pt idx="4">
                  <c:v>1135.2000000000000000</c:v>
                </c:pt>
                <c:pt idx="5">
                  <c:v>1183.8000000000000000</c:v>
                </c:pt>
                <c:pt idx="6">
                  <c:v>1240.3000000000000000</c:v>
                </c:pt>
                <c:pt idx="7">
                  <c:v>1260.8000000000000000</c:v>
                </c:pt>
                <c:pt idx="8">
                  <c:v>1255.2000000000000000</c:v>
                </c:pt>
                <c:pt idx="9">
                  <c:v>1235.2000000000000000</c:v>
                </c:pt>
                <c:pt idx="10">
                  <c:v>1234.0000000000000000</c:v>
                </c:pt>
                <c:pt idx="11">
                  <c:v>1193.0000000000000000</c:v>
                </c:pt>
                <c:pt idx="12">
                  <c:v>1141.4000000000000000</c:v>
                </c:pt>
                <c:pt idx="13">
                  <c:v>1103.9000000000000000</c:v>
                </c:pt>
                <c:pt idx="14">
                  <c:v>1068.3000000000000000</c:v>
                </c:pt>
                <c:pt idx="15">
                  <c:v>992.4000000000000000</c:v>
                </c:pt>
                <c:pt idx="16">
                  <c:v>914.5000000000000000</c:v>
                </c:pt>
                <c:pt idx="17">
                  <c:v>838.7000000000000000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2.5511000000000000</c:v>
                </c:pt>
                <c:pt idx="1">
                  <c:v>2.1418000000000000</c:v>
                </c:pt>
                <c:pt idx="2">
                  <c:v>1.98280000000000000000</c:v>
                </c:pt>
                <c:pt idx="3">
                  <c:v>2.4661000000000000</c:v>
                </c:pt>
                <c:pt idx="4">
                  <c:v>2.5291000000000000</c:v>
                </c:pt>
                <c:pt idx="5">
                  <c:v>2.6844000000000000</c:v>
                </c:pt>
                <c:pt idx="6">
                  <c:v>2.6481000000000000</c:v>
                </c:pt>
                <c:pt idx="7">
                  <c:v>2.5312000000000000</c:v>
                </c:pt>
                <c:pt idx="8">
                  <c:v>2.4784000000000000</c:v>
                </c:pt>
                <c:pt idx="9">
                  <c:v>2.6324000000000000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F86F731-24B6-4A2B-8B4D-72ACC8CC35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9E6FB52-5F68-4116-A489-89763E84B69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13.0345000000000000</c:v>
                </c:pt>
                <c:pt idx="1">
                  <c:v>11.6109000000000000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921410-D081-4C1D-9BAD-6E7536AD078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F932824-75BC-45AF-AE2C-3DEBCBD428C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13.5957000000000000</c:v>
                </c:pt>
                <c:pt idx="1">
                  <c:v>1.11270000000000000000</c:v>
                </c:pt>
                <c:pt idx="2">
                  <c:v>9.9368000000000000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1D64D8A-CCF6-4148-83C3-97A7B1421B8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22.0953000000000000</c:v>
                </c:pt>
                <c:pt idx="1">
                  <c:v>2.5502000000000000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2CA2CAF-D25A-4FB7-ABE7-03D409F60CFC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C2482E5-E7D7-4982-8FCF-F9B7C75AF592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A67A02FD-8E2F-4129-B957-1DB12FFE87D0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C5918C0-9325-4BFE-AF44-8A3A7D333E94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130345.0</c:v>
                </c:pt>
                <c:pt idx="1">
                  <c:v>116109.0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microsoft.com/office/2014/relationships/chartEx" Target="../charts/chartEx1.xml"/><Relationship Id="rId6" Type="http://schemas.openxmlformats.org/officeDocument/2006/relationships/image" Target="../media/image20.png"/><Relationship Id="rId7" Type="http://schemas.microsoft.com/office/2014/relationships/chartEx" Target="../charts/chartEx2.xml"/><Relationship Id="rId8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chart" Target="../charts/chart9.xml"/><Relationship Id="rId5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957" y="1520687"/>
            <a:ext cx="6510130" cy="465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6068</TotalTime>
  <Words>1980</Words>
  <Application>Microsoft Office PowerPoint</Application>
  <PresentationFormat>와이드스크린</PresentationFormat>
  <Paragraphs>416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1225</cp:revision>
  <dcterms:created xsi:type="dcterms:W3CDTF">2025-10-15T03:48:02Z</dcterms:created>
  <dcterms:modified xsi:type="dcterms:W3CDTF">2025-10-28T06:16:42Z</dcterms:modified>
</cp:coreProperties>
</file>