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Ex1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Ex2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3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40" r:id="rId20"/>
    <p:sldId id="341" r:id="rId21"/>
    <p:sldId id="289" r:id="rId22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1F4E79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1139" autoAdjust="0"/>
  </p:normalViewPr>
  <p:slideViewPr>
    <p:cSldViewPr snapToGrid="0" snapToObjects="1">
      <p:cViewPr varScale="1">
        <p:scale>
          <a:sx n="96" d="100"/>
          <a:sy n="96" d="100"/>
        </p:scale>
        <p:origin x="13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2.6364000000000001</c:v>
                </c:pt>
                <c:pt idx="1">
                  <c:v>0.79469999999999996</c:v>
                </c:pt>
                <c:pt idx="2">
                  <c:v>24.645399999999999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-69.86</c:v>
                </c:pt>
                <c:pt idx="2">
                  <c:v>3001.22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709-43EB-AC57-A18548EB567A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24062</c:v>
                </c:pt>
                <c:pt idx="1">
                  <c:v>21911</c:v>
                </c:pt>
                <c:pt idx="2">
                  <c:v>32918</c:v>
                </c:pt>
                <c:pt idx="3">
                  <c:v>61510</c:v>
                </c:pt>
                <c:pt idx="4">
                  <c:v>65331</c:v>
                </c:pt>
                <c:pt idx="5">
                  <c:v>40722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6022.65</c:v>
                </c:pt>
                <c:pt idx="1">
                  <c:v>2837.13</c:v>
                </c:pt>
                <c:pt idx="2">
                  <c:v>1155.93</c:v>
                </c:pt>
                <c:pt idx="3">
                  <c:v>5055.91</c:v>
                </c:pt>
                <c:pt idx="4">
                  <c:v>3711.61</c:v>
                </c:pt>
                <c:pt idx="5">
                  <c:v>3078.92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Sheet1!$A$2:$A$11</c:f>
              <c:strCache>
                <c:ptCount val="10"/>
                <c:pt idx="0">
                  <c:v>09.01</c:v>
                </c:pt>
                <c:pt idx="1">
                  <c:v>09.02</c:v>
                </c:pt>
                <c:pt idx="2">
                  <c:v>09.03</c:v>
                </c:pt>
                <c:pt idx="3">
                  <c:v>09.04</c:v>
                </c:pt>
                <c:pt idx="4">
                  <c:v>09.05</c:v>
                </c:pt>
                <c:pt idx="5">
                  <c:v>09.06</c:v>
                </c:pt>
                <c:pt idx="6">
                  <c:v>09.07</c:v>
                </c:pt>
                <c:pt idx="7">
                  <c:v>09.08</c:v>
                </c:pt>
                <c:pt idx="8">
                  <c:v>09.09</c:v>
                </c:pt>
                <c:pt idx="9">
                  <c:v>09.10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2.5510999999999999</c:v>
                </c:pt>
                <c:pt idx="1">
                  <c:v>2.1417999999999999</c:v>
                </c:pt>
                <c:pt idx="2">
                  <c:v>1.9827999999999999</c:v>
                </c:pt>
                <c:pt idx="3">
                  <c:v>2.4661</c:v>
                </c:pt>
                <c:pt idx="4">
                  <c:v>2.5291000000000001</c:v>
                </c:pt>
                <c:pt idx="5">
                  <c:v>2.6844000000000001</c:v>
                </c:pt>
                <c:pt idx="6">
                  <c:v>2.6480999999999999</c:v>
                </c:pt>
                <c:pt idx="7">
                  <c:v>2.5312000000000001</c:v>
                </c:pt>
                <c:pt idx="8">
                  <c:v>2.4784000000000002</c:v>
                </c:pt>
                <c:pt idx="9">
                  <c:v>2.6324000000000001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0.58873750000000002</c:v>
                </c:pt>
                <c:pt idx="1">
                  <c:v>8.27875E-2</c:v>
                </c:pt>
                <c:pt idx="2">
                  <c:v>9.4437499999999994E-2</c:v>
                </c:pt>
                <c:pt idx="3">
                  <c:v>0.10355</c:v>
                </c:pt>
                <c:pt idx="4">
                  <c:v>0.1123625</c:v>
                </c:pt>
                <c:pt idx="5">
                  <c:v>0.117025</c:v>
                </c:pt>
                <c:pt idx="6">
                  <c:v>0.1214375</c:v>
                </c:pt>
                <c:pt idx="7">
                  <c:v>0.12280000000000001</c:v>
                </c:pt>
                <c:pt idx="8">
                  <c:v>0.1233875</c:v>
                </c:pt>
                <c:pt idx="9">
                  <c:v>0.1215</c:v>
                </c:pt>
                <c:pt idx="10">
                  <c:v>0.1214375</c:v>
                </c:pt>
                <c:pt idx="11">
                  <c:v>0.1156375</c:v>
                </c:pt>
                <c:pt idx="12">
                  <c:v>0.110675</c:v>
                </c:pt>
                <c:pt idx="13">
                  <c:v>0.10653749999999999</c:v>
                </c:pt>
                <c:pt idx="14">
                  <c:v>0.10337499999999999</c:v>
                </c:pt>
                <c:pt idx="15">
                  <c:v>9.6975000000000006E-2</c:v>
                </c:pt>
                <c:pt idx="16">
                  <c:v>8.9262499999999995E-2</c:v>
                </c:pt>
                <c:pt idx="17">
                  <c:v>8.2150000000000001E-2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0.64385000000000003</c:v>
                </c:pt>
                <c:pt idx="1">
                  <c:v>9.2350000000000002E-2</c:v>
                </c:pt>
                <c:pt idx="2">
                  <c:v>9.98E-2</c:v>
                </c:pt>
                <c:pt idx="3">
                  <c:v>0.1101</c:v>
                </c:pt>
                <c:pt idx="4">
                  <c:v>0.11815000000000001</c:v>
                </c:pt>
                <c:pt idx="5">
                  <c:v>0.12379999999999999</c:v>
                </c:pt>
                <c:pt idx="6">
                  <c:v>0.13439999999999999</c:v>
                </c:pt>
                <c:pt idx="7">
                  <c:v>0.13919999999999999</c:v>
                </c:pt>
                <c:pt idx="8">
                  <c:v>0.13405</c:v>
                </c:pt>
                <c:pt idx="9">
                  <c:v>0.13159999999999999</c:v>
                </c:pt>
                <c:pt idx="10">
                  <c:v>0.13125000000000001</c:v>
                </c:pt>
                <c:pt idx="11">
                  <c:v>0.13395000000000001</c:v>
                </c:pt>
                <c:pt idx="12">
                  <c:v>0.128</c:v>
                </c:pt>
                <c:pt idx="13">
                  <c:v>0.1258</c:v>
                </c:pt>
                <c:pt idx="14">
                  <c:v>0.12064999999999999</c:v>
                </c:pt>
                <c:pt idx="15">
                  <c:v>0.10829999999999999</c:v>
                </c:pt>
                <c:pt idx="16">
                  <c:v>0.1002</c:v>
                </c:pt>
                <c:pt idx="17">
                  <c:v>9.0749999999999997E-2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0.64036999999999999</c:v>
                </c:pt>
                <c:pt idx="1">
                  <c:v>0.22234000000000001</c:v>
                </c:pt>
                <c:pt idx="2">
                  <c:v>6.5097100000000001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0.11751</c:v>
                </c:pt>
                <c:pt idx="1">
                  <c:v>3.4189999999999998E-2</c:v>
                </c:pt>
                <c:pt idx="2">
                  <c:v>0.57342000000000004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0.97477000000000003</c:v>
                </c:pt>
                <c:pt idx="1">
                  <c:v>0.19792000000000001</c:v>
                </c:pt>
                <c:pt idx="2">
                  <c:v>5.3503800000000004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0.19524</c:v>
                </c:pt>
                <c:pt idx="1">
                  <c:v>7.0200000000000002E-3</c:v>
                </c:pt>
                <c:pt idx="2">
                  <c:v>1.2766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1.53756</c:v>
                </c:pt>
                <c:pt idx="1">
                  <c:v>0.44746999999999998</c:v>
                </c:pt>
                <c:pt idx="2">
                  <c:v>11.157030000000001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719A4794-FBCA-4F37-A8F2-C295CA19C6F8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A4DE34E-37F6-4A93-B4C8-E50D63C8255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0.57547000000000004</c:v>
                </c:pt>
                <c:pt idx="1">
                  <c:v>0.54432999999999998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40대</c:v>
                </c:pt>
                <c:pt idx="1">
                  <c:v>50대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0.27753</c:v>
                </c:pt>
                <c:pt idx="1">
                  <c:v>0.25947999999999999</c:v>
                </c:pt>
                <c:pt idx="2">
                  <c:v>0.22253999999999999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7AB64C6-CF99-426D-9855-739FE825E9B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A418AB0-D354-491C-8E46-9E03F5EEC7A1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023FB67-4BD9-44B4-A467-6CEB2749935B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0.25427</c:v>
                </c:pt>
                <c:pt idx="1">
                  <c:v>0.77649000000000001</c:v>
                </c:pt>
                <c:pt idx="2">
                  <c:v>8.9090000000000003E-2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0.61985999999999997</c:v>
                </c:pt>
                <c:pt idx="1">
                  <c:v>0.19008</c:v>
                </c:pt>
                <c:pt idx="2">
                  <c:v>0.16947999999999999</c:v>
                </c:pt>
                <c:pt idx="3">
                  <c:v>7.5999999999999998E-2</c:v>
                </c:pt>
                <c:pt idx="4">
                  <c:v>3.2070000000000001E-2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ln w="38100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09.01</c:v>
                </c:pt>
                <c:pt idx="1">
                  <c:v>09.02</c:v>
                </c:pt>
                <c:pt idx="2">
                  <c:v>09.03</c:v>
                </c:pt>
                <c:pt idx="3">
                  <c:v>09.04</c:v>
                </c:pt>
                <c:pt idx="4">
                  <c:v>09.05</c:v>
                </c:pt>
                <c:pt idx="5">
                  <c:v>09.06</c:v>
                </c:pt>
                <c:pt idx="6">
                  <c:v>09.07</c:v>
                </c:pt>
                <c:pt idx="7">
                  <c:v>09.08</c:v>
                </c:pt>
                <c:pt idx="8">
                  <c:v>09.09</c:v>
                </c:pt>
                <c:pt idx="9">
                  <c:v>09.10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6.8849999999999995E-2</c:v>
                </c:pt>
                <c:pt idx="1">
                  <c:v>0.12311</c:v>
                </c:pt>
                <c:pt idx="2">
                  <c:v>0.10458000000000001</c:v>
                </c:pt>
                <c:pt idx="3">
                  <c:v>9.1689999999999994E-2</c:v>
                </c:pt>
                <c:pt idx="4">
                  <c:v>0.14202999999999999</c:v>
                </c:pt>
                <c:pt idx="5">
                  <c:v>0.154</c:v>
                </c:pt>
                <c:pt idx="6">
                  <c:v>0.14727000000000001</c:v>
                </c:pt>
                <c:pt idx="7">
                  <c:v>7.3529999999999998E-2</c:v>
                </c:pt>
                <c:pt idx="8">
                  <c:v>9.4619999999999996E-2</c:v>
                </c:pt>
                <c:pt idx="9">
                  <c:v>0.12010999999999999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1.53834</c:v>
                </c:pt>
                <c:pt idx="1">
                  <c:v>1.3581399999999999</c:v>
                </c:pt>
                <c:pt idx="2">
                  <c:v>1.1197900000000001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-11.71</c:v>
                </c:pt>
                <c:pt idx="2">
                  <c:v>-17.55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0.61985999999999997</c:v>
                </c:pt>
                <c:pt idx="1">
                  <c:v>0.19008</c:v>
                </c:pt>
                <c:pt idx="2">
                  <c:v>0.16947999999999999</c:v>
                </c:pt>
                <c:pt idx="3">
                  <c:v>7.5999999999999998E-2</c:v>
                </c:pt>
                <c:pt idx="4">
                  <c:v>3.2070000000000001E-2</c:v>
                </c:pt>
                <c:pt idx="5">
                  <c:v>2.1010000000000001E-2</c:v>
                </c:pt>
                <c:pt idx="6">
                  <c:v>9.4800000000000006E-3</c:v>
                </c:pt>
                <c:pt idx="7">
                  <c:v>1.81E-3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1684</c:v>
                </c:pt>
                <c:pt idx="1">
                  <c:v>885</c:v>
                </c:pt>
                <c:pt idx="2">
                  <c:v>1614</c:v>
                </c:pt>
                <c:pt idx="3">
                  <c:v>570</c:v>
                </c:pt>
                <c:pt idx="4">
                  <c:v>48</c:v>
                </c:pt>
                <c:pt idx="5">
                  <c:v>74</c:v>
                </c:pt>
                <c:pt idx="6">
                  <c:v>16</c:v>
                </c:pt>
                <c:pt idx="7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Sheet1!$A$2:$A$9</c:f>
              <c:strCache>
                <c:ptCount val="8"/>
                <c:pt idx="0">
                  <c:v>서양식 음식점업</c:v>
                </c:pt>
                <c:pt idx="1">
                  <c:v>기념품/관광 민예품 및 장식용품 소매업</c:v>
                </c:pt>
                <c:pt idx="2">
                  <c:v>한식 일반 음식점업</c:v>
                </c:pt>
                <c:pt idx="3">
                  <c:v>일식 음식점업</c:v>
                </c:pt>
                <c:pt idx="4">
                  <c:v>의약품 및 의료용품 소매업</c:v>
                </c:pt>
                <c:pt idx="5">
                  <c:v>김밥 및 기타 간이 음식점업</c:v>
                </c:pt>
                <c:pt idx="6">
                  <c:v>의복 액세서리 및 모조 장신구 소매업</c:v>
                </c:pt>
                <c:pt idx="7">
                  <c:v>기타 비알코올 음료점업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6.6812500000000004</c:v>
                </c:pt>
                <c:pt idx="1">
                  <c:v>5.9249999999999998</c:v>
                </c:pt>
                <c:pt idx="2">
                  <c:v>3.6808788598574824</c:v>
                </c:pt>
                <c:pt idx="3">
                  <c:v>2.8391891891891894</c:v>
                </c:pt>
                <c:pt idx="4">
                  <c:v>2.1477966101694914</c:v>
                </c:pt>
                <c:pt idx="5">
                  <c:v>1.3333333333333333</c:v>
                </c:pt>
                <c:pt idx="6">
                  <c:v>1.1312500000000001</c:v>
                </c:pt>
                <c:pt idx="7">
                  <c:v>1.0500619578686492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0.33689000000000002</c:v>
                </c:pt>
                <c:pt idx="1">
                  <c:v>0.11164</c:v>
                </c:pt>
                <c:pt idx="2">
                  <c:v>6.2050000000000001E-2</c:v>
                </c:pt>
                <c:pt idx="3">
                  <c:v>3.9550000000000002E-2</c:v>
                </c:pt>
                <c:pt idx="4">
                  <c:v>1.1560000000000001E-2</c:v>
                </c:pt>
                <c:pt idx="5">
                  <c:v>8.2900000000000005E-3</c:v>
                </c:pt>
                <c:pt idx="6">
                  <c:v>4.5300000000000002E-3</c:v>
                </c:pt>
                <c:pt idx="7">
                  <c:v>9.6000000000000002E-4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여자(억원)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0.28298000000000001</c:v>
                </c:pt>
                <c:pt idx="1">
                  <c:v>7.843E-2</c:v>
                </c:pt>
                <c:pt idx="2">
                  <c:v>0.10743</c:v>
                </c:pt>
                <c:pt idx="3">
                  <c:v>3.6459999999999999E-2</c:v>
                </c:pt>
                <c:pt idx="4">
                  <c:v>2.051E-2</c:v>
                </c:pt>
                <c:pt idx="5">
                  <c:v>1.272E-2</c:v>
                </c:pt>
                <c:pt idx="6">
                  <c:v>4.9500000000000004E-3</c:v>
                </c:pt>
                <c:pt idx="7">
                  <c:v>8.4999999999999995E-4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3.1700000000000001E-3</c:v>
                </c:pt>
                <c:pt idx="3">
                  <c:v>1.4400000000000001E-3</c:v>
                </c:pt>
                <c:pt idx="4">
                  <c:v>4.8999999999999998E-3</c:v>
                </c:pt>
                <c:pt idx="5">
                  <c:v>2.418E-2</c:v>
                </c:pt>
                <c:pt idx="6">
                  <c:v>8.0140000000000003E-2</c:v>
                </c:pt>
                <c:pt idx="7">
                  <c:v>9.6100000000000005E-2</c:v>
                </c:pt>
                <c:pt idx="8">
                  <c:v>3.031E-2</c:v>
                </c:pt>
                <c:pt idx="9">
                  <c:v>2.7089999999999999E-2</c:v>
                </c:pt>
                <c:pt idx="10">
                  <c:v>9.41E-3</c:v>
                </c:pt>
                <c:pt idx="11">
                  <c:v>3.1060000000000001E-2</c:v>
                </c:pt>
                <c:pt idx="12">
                  <c:v>0.10445</c:v>
                </c:pt>
                <c:pt idx="13">
                  <c:v>8.7260000000000004E-2</c:v>
                </c:pt>
                <c:pt idx="14">
                  <c:v>3.8629999999999998E-2</c:v>
                </c:pt>
                <c:pt idx="15">
                  <c:v>3.5430000000000003E-2</c:v>
                </c:pt>
                <c:pt idx="16">
                  <c:v>3.2239999999999998E-2</c:v>
                </c:pt>
                <c:pt idx="17">
                  <c:v>1.4069999999999999E-2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1.42E-3</c:v>
                </c:pt>
                <c:pt idx="3">
                  <c:v>2.137E-2</c:v>
                </c:pt>
                <c:pt idx="4">
                  <c:v>2.5190000000000001E-2</c:v>
                </c:pt>
                <c:pt idx="5">
                  <c:v>3.1660000000000001E-2</c:v>
                </c:pt>
                <c:pt idx="6">
                  <c:v>2.3470000000000001E-2</c:v>
                </c:pt>
                <c:pt idx="7">
                  <c:v>8.94E-3</c:v>
                </c:pt>
                <c:pt idx="8">
                  <c:v>1.5570000000000001E-2</c:v>
                </c:pt>
                <c:pt idx="9">
                  <c:v>1.538E-2</c:v>
                </c:pt>
                <c:pt idx="10">
                  <c:v>2.5590000000000002E-2</c:v>
                </c:pt>
                <c:pt idx="11">
                  <c:v>1.635E-2</c:v>
                </c:pt>
                <c:pt idx="12">
                  <c:v>5.1000000000000004E-3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3.6999999999999999E-4</c:v>
                </c:pt>
                <c:pt idx="1">
                  <c:v>5.6999999999999998E-4</c:v>
                </c:pt>
                <c:pt idx="2">
                  <c:v>6.4999999999999997E-4</c:v>
                </c:pt>
                <c:pt idx="3">
                  <c:v>2.7100000000000002E-3</c:v>
                </c:pt>
                <c:pt idx="4">
                  <c:v>7.43E-3</c:v>
                </c:pt>
                <c:pt idx="5">
                  <c:v>8.8900000000000003E-3</c:v>
                </c:pt>
                <c:pt idx="6">
                  <c:v>2.8320000000000001E-2</c:v>
                </c:pt>
                <c:pt idx="7">
                  <c:v>1.883E-2</c:v>
                </c:pt>
                <c:pt idx="8">
                  <c:v>2.469E-2</c:v>
                </c:pt>
                <c:pt idx="9">
                  <c:v>2.1139999999999999E-2</c:v>
                </c:pt>
                <c:pt idx="10">
                  <c:v>1.304E-2</c:v>
                </c:pt>
                <c:pt idx="11">
                  <c:v>9.8799999999999999E-3</c:v>
                </c:pt>
                <c:pt idx="12">
                  <c:v>9.5600000000000008E-3</c:v>
                </c:pt>
                <c:pt idx="13">
                  <c:v>8.8699999999999994E-3</c:v>
                </c:pt>
                <c:pt idx="14">
                  <c:v>5.9300000000000004E-3</c:v>
                </c:pt>
                <c:pt idx="15">
                  <c:v>8.26E-3</c:v>
                </c:pt>
                <c:pt idx="16">
                  <c:v>3.5E-4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1.8799999999999999E-3</c:v>
                </c:pt>
                <c:pt idx="3">
                  <c:v>1.8699999999999999E-3</c:v>
                </c:pt>
                <c:pt idx="4">
                  <c:v>2.4000000000000001E-4</c:v>
                </c:pt>
                <c:pt idx="5">
                  <c:v>4.3E-3</c:v>
                </c:pt>
                <c:pt idx="6">
                  <c:v>7.5399999999999998E-3</c:v>
                </c:pt>
                <c:pt idx="7">
                  <c:v>6.7600000000000004E-3</c:v>
                </c:pt>
                <c:pt idx="8">
                  <c:v>1.984E-2</c:v>
                </c:pt>
                <c:pt idx="9">
                  <c:v>7.9799999999999992E-3</c:v>
                </c:pt>
                <c:pt idx="10">
                  <c:v>4.96E-3</c:v>
                </c:pt>
                <c:pt idx="11">
                  <c:v>0</c:v>
                </c:pt>
                <c:pt idx="12">
                  <c:v>3.9699999999999996E-3</c:v>
                </c:pt>
                <c:pt idx="13">
                  <c:v>9.0500000000000008E-3</c:v>
                </c:pt>
                <c:pt idx="14">
                  <c:v>4.4099999999999999E-3</c:v>
                </c:pt>
                <c:pt idx="15">
                  <c:v>2.7399999999999998E-3</c:v>
                </c:pt>
                <c:pt idx="16">
                  <c:v>1.2999999999999999E-4</c:v>
                </c:pt>
                <c:pt idx="17">
                  <c:v>3.8000000000000002E-4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3.7799999999999999E-3</c:v>
                </c:pt>
                <c:pt idx="9">
                  <c:v>4.2599999999999999E-3</c:v>
                </c:pt>
                <c:pt idx="10">
                  <c:v>3.46E-3</c:v>
                </c:pt>
                <c:pt idx="11">
                  <c:v>8.4200000000000004E-3</c:v>
                </c:pt>
                <c:pt idx="12">
                  <c:v>2.9299999999999999E-3</c:v>
                </c:pt>
                <c:pt idx="13">
                  <c:v>9.2200000000000008E-3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317000</c:v>
                </c:pt>
                <c:pt idx="3">
                  <c:v>144000</c:v>
                </c:pt>
                <c:pt idx="4">
                  <c:v>490000</c:v>
                </c:pt>
                <c:pt idx="5">
                  <c:v>2418000</c:v>
                </c:pt>
                <c:pt idx="6">
                  <c:v>8014000</c:v>
                </c:pt>
                <c:pt idx="7">
                  <c:v>9610000</c:v>
                </c:pt>
                <c:pt idx="8">
                  <c:v>3031000</c:v>
                </c:pt>
                <c:pt idx="9">
                  <c:v>2709000</c:v>
                </c:pt>
                <c:pt idx="10">
                  <c:v>941000</c:v>
                </c:pt>
                <c:pt idx="11">
                  <c:v>3106000</c:v>
                </c:pt>
                <c:pt idx="12">
                  <c:v>10445000</c:v>
                </c:pt>
                <c:pt idx="13">
                  <c:v>8726000</c:v>
                </c:pt>
                <c:pt idx="14">
                  <c:v>3863000</c:v>
                </c:pt>
                <c:pt idx="15">
                  <c:v>3543000</c:v>
                </c:pt>
                <c:pt idx="16">
                  <c:v>3224000</c:v>
                </c:pt>
                <c:pt idx="17">
                  <c:v>1407000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37000</c:v>
                </c:pt>
                <c:pt idx="1">
                  <c:v>57000</c:v>
                </c:pt>
                <c:pt idx="2">
                  <c:v>65000</c:v>
                </c:pt>
                <c:pt idx="3">
                  <c:v>271000</c:v>
                </c:pt>
                <c:pt idx="4">
                  <c:v>743000</c:v>
                </c:pt>
                <c:pt idx="5">
                  <c:v>889000</c:v>
                </c:pt>
                <c:pt idx="6">
                  <c:v>2832000</c:v>
                </c:pt>
                <c:pt idx="7">
                  <c:v>1883000</c:v>
                </c:pt>
                <c:pt idx="8">
                  <c:v>2469000</c:v>
                </c:pt>
                <c:pt idx="9">
                  <c:v>2114000</c:v>
                </c:pt>
                <c:pt idx="10">
                  <c:v>1304000</c:v>
                </c:pt>
                <c:pt idx="11">
                  <c:v>988000</c:v>
                </c:pt>
                <c:pt idx="12">
                  <c:v>956000</c:v>
                </c:pt>
                <c:pt idx="13">
                  <c:v>887000</c:v>
                </c:pt>
                <c:pt idx="14">
                  <c:v>593000</c:v>
                </c:pt>
                <c:pt idx="15">
                  <c:v>826000</c:v>
                </c:pt>
                <c:pt idx="16">
                  <c:v>35000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142000</c:v>
                </c:pt>
                <c:pt idx="3">
                  <c:v>2137000</c:v>
                </c:pt>
                <c:pt idx="4">
                  <c:v>2519000</c:v>
                </c:pt>
                <c:pt idx="5">
                  <c:v>3166000</c:v>
                </c:pt>
                <c:pt idx="6">
                  <c:v>2347000</c:v>
                </c:pt>
                <c:pt idx="7">
                  <c:v>894000</c:v>
                </c:pt>
                <c:pt idx="8">
                  <c:v>1557000</c:v>
                </c:pt>
                <c:pt idx="9">
                  <c:v>1538000</c:v>
                </c:pt>
                <c:pt idx="10">
                  <c:v>2559000</c:v>
                </c:pt>
                <c:pt idx="11">
                  <c:v>1635000</c:v>
                </c:pt>
                <c:pt idx="12">
                  <c:v>510000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188000</c:v>
                </c:pt>
                <c:pt idx="3">
                  <c:v>187000</c:v>
                </c:pt>
                <c:pt idx="4">
                  <c:v>24000</c:v>
                </c:pt>
                <c:pt idx="5">
                  <c:v>430000</c:v>
                </c:pt>
                <c:pt idx="6">
                  <c:v>754000</c:v>
                </c:pt>
                <c:pt idx="7">
                  <c:v>676000</c:v>
                </c:pt>
                <c:pt idx="8">
                  <c:v>1984000</c:v>
                </c:pt>
                <c:pt idx="9">
                  <c:v>798000</c:v>
                </c:pt>
                <c:pt idx="10">
                  <c:v>496000</c:v>
                </c:pt>
                <c:pt idx="11">
                  <c:v>0</c:v>
                </c:pt>
                <c:pt idx="12">
                  <c:v>397000</c:v>
                </c:pt>
                <c:pt idx="13">
                  <c:v>905000</c:v>
                </c:pt>
                <c:pt idx="14">
                  <c:v>441000</c:v>
                </c:pt>
                <c:pt idx="15">
                  <c:v>274000</c:v>
                </c:pt>
                <c:pt idx="16">
                  <c:v>13000</c:v>
                </c:pt>
                <c:pt idx="17">
                  <c:v>38000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378000</c:v>
                </c:pt>
                <c:pt idx="9">
                  <c:v>426000</c:v>
                </c:pt>
                <c:pt idx="10">
                  <c:v>346000</c:v>
                </c:pt>
                <c:pt idx="11">
                  <c:v>842000</c:v>
                </c:pt>
                <c:pt idx="12">
                  <c:v>293000</c:v>
                </c:pt>
                <c:pt idx="13">
                  <c:v>922000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0.14243</c:v>
                </c:pt>
                <c:pt idx="1">
                  <c:v>5.4940000000000003E-2</c:v>
                </c:pt>
                <c:pt idx="2">
                  <c:v>3.099E-2</c:v>
                </c:pt>
                <c:pt idx="3">
                  <c:v>1.3729999999999999E-2</c:v>
                </c:pt>
                <c:pt idx="4">
                  <c:v>3.2000000000000002E-3</c:v>
                </c:pt>
                <c:pt idx="5">
                  <c:v>3.5999999999999999E-3</c:v>
                </c:pt>
                <c:pt idx="6">
                  <c:v>4.5300000000000002E-3</c:v>
                </c:pt>
                <c:pt idx="7">
                  <c:v>8.4999999999999995E-4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인접(억원)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0.41957</c:v>
                </c:pt>
                <c:pt idx="1">
                  <c:v>0.12903000000000001</c:v>
                </c:pt>
                <c:pt idx="2">
                  <c:v>0.1239</c:v>
                </c:pt>
                <c:pt idx="3">
                  <c:v>5.6739999999999999E-2</c:v>
                </c:pt>
                <c:pt idx="4">
                  <c:v>2.887E-2</c:v>
                </c:pt>
                <c:pt idx="5">
                  <c:v>1.7420000000000001E-2</c:v>
                </c:pt>
                <c:pt idx="6">
                  <c:v>0</c:v>
                </c:pt>
                <c:pt idx="7">
                  <c:v>9.6000000000000002E-4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관외(억원)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5.79E-2</c:v>
                </c:pt>
                <c:pt idx="1">
                  <c:v>6.11E-3</c:v>
                </c:pt>
                <c:pt idx="2">
                  <c:v>1.4590000000000001E-2</c:v>
                </c:pt>
                <c:pt idx="3">
                  <c:v>5.5399999999999998E-3</c:v>
                </c:pt>
                <c:pt idx="4">
                  <c:v>0</c:v>
                </c:pt>
                <c:pt idx="5">
                  <c:v>0</c:v>
                </c:pt>
                <c:pt idx="6">
                  <c:v>4.9500000000000004E-3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3EE-457C-AE80-E7F9630C4B5B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2.4062000000000001</c:v>
                </c:pt>
                <c:pt idx="1">
                  <c:v>2.1911</c:v>
                </c:pt>
                <c:pt idx="2">
                  <c:v>3.2917999999999998</c:v>
                </c:pt>
                <c:pt idx="3">
                  <c:v>6.1509999999999998</c:v>
                </c:pt>
                <c:pt idx="4">
                  <c:v>6.5331000000000001</c:v>
                </c:pt>
                <c:pt idx="5">
                  <c:v>4.0721999999999996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5997.6</c:v>
                </c:pt>
                <c:pt idx="1">
                  <c:v>847</c:v>
                </c:pt>
                <c:pt idx="2">
                  <c:v>955.1</c:v>
                </c:pt>
                <c:pt idx="3">
                  <c:v>1048.5999999999999</c:v>
                </c:pt>
                <c:pt idx="4">
                  <c:v>1135.2</c:v>
                </c:pt>
                <c:pt idx="5">
                  <c:v>1183.8</c:v>
                </c:pt>
                <c:pt idx="6">
                  <c:v>1240.3</c:v>
                </c:pt>
                <c:pt idx="7">
                  <c:v>1260.8</c:v>
                </c:pt>
                <c:pt idx="8">
                  <c:v>1255.2</c:v>
                </c:pt>
                <c:pt idx="9">
                  <c:v>1235.2</c:v>
                </c:pt>
                <c:pt idx="10">
                  <c:v>1234</c:v>
                </c:pt>
                <c:pt idx="11">
                  <c:v>1193</c:v>
                </c:pt>
                <c:pt idx="12">
                  <c:v>1141.4000000000001</c:v>
                </c:pt>
                <c:pt idx="13">
                  <c:v>1103.9000000000001</c:v>
                </c:pt>
                <c:pt idx="14">
                  <c:v>1068.3</c:v>
                </c:pt>
                <c:pt idx="15">
                  <c:v>992.4</c:v>
                </c:pt>
                <c:pt idx="16">
                  <c:v>914.5</c:v>
                </c:pt>
                <c:pt idx="17">
                  <c:v>838.7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09.01</c:v>
                </c:pt>
                <c:pt idx="1">
                  <c:v>09.02</c:v>
                </c:pt>
                <c:pt idx="2">
                  <c:v>09.03</c:v>
                </c:pt>
                <c:pt idx="3">
                  <c:v>09.04</c:v>
                </c:pt>
                <c:pt idx="4">
                  <c:v>09.05</c:v>
                </c:pt>
                <c:pt idx="5">
                  <c:v>09.06</c:v>
                </c:pt>
                <c:pt idx="6">
                  <c:v>09.07</c:v>
                </c:pt>
                <c:pt idx="7">
                  <c:v>09.08</c:v>
                </c:pt>
                <c:pt idx="8">
                  <c:v>09.09</c:v>
                </c:pt>
                <c:pt idx="9">
                  <c:v>09.10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2.5510999999999999</c:v>
                </c:pt>
                <c:pt idx="1">
                  <c:v>2.1417999999999999</c:v>
                </c:pt>
                <c:pt idx="2">
                  <c:v>1.9827999999999999</c:v>
                </c:pt>
                <c:pt idx="3">
                  <c:v>2.4661</c:v>
                </c:pt>
                <c:pt idx="4">
                  <c:v>2.5291000000000001</c:v>
                </c:pt>
                <c:pt idx="5">
                  <c:v>2.6844000000000001</c:v>
                </c:pt>
                <c:pt idx="6">
                  <c:v>2.6480999999999999</c:v>
                </c:pt>
                <c:pt idx="7">
                  <c:v>2.5312000000000001</c:v>
                </c:pt>
                <c:pt idx="8">
                  <c:v>2.4784000000000002</c:v>
                </c:pt>
                <c:pt idx="9">
                  <c:v>2.6324000000000001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19F89DE-B615-4EBE-9A45-F11622F62A51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AF5C1A7-288F-472B-89B0-D01C01E0CFF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13.0345</c:v>
                </c:pt>
                <c:pt idx="1">
                  <c:v>11.610900000000001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AD2ADA7-7777-412E-9A58-45888B499EFB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FDAD41C-611D-41B8-B668-1D6AC0368B4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D59CDB0-8A47-4931-9394-26EE29C9896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13.595700000000001</c:v>
                </c:pt>
                <c:pt idx="1">
                  <c:v>1.1127</c:v>
                </c:pt>
                <c:pt idx="2">
                  <c:v>9.9367999999999999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C202E75-6599-45D8-94C3-DFB83E6D4764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A4AA6CF-7FD5-4423-83B7-7F415877386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22.095300000000002</c:v>
                </c:pt>
                <c:pt idx="1">
                  <c:v>2.5501999999999998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939A36A4-0F7F-451E-8E0D-563BE7D7FE91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CE535F4D-961A-4EA7-8B92-19CFAD63E36C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F7AFCFD5-9AEF-4AF5-BD97-D52AB083EBFA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C57029DE-9D77-44D2-B40B-79317D34930B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130345</c:v>
                </c:pt>
                <c:pt idx="1">
                  <c:v>116109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서양식 음식점업</cx:pt>
          <cx:pt idx="5">일식 음식점업</cx:pt>
          <cx:pt idx="6">기념품/관광 민예품 및 장식용품 소매업</cx:pt>
          <cx:pt idx="7">의복 액세서리 및 모조 장신구 소매업</cx:pt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  <cx:pt idx="7">내국인</cx:pt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  <cx:pt idx="8"/>
          <cx:pt idx="9"/>
          <cx:pt idx="10"/>
          <cx:pt idx="11"/>
          <cx:pt idx="12"/>
          <cx:pt idx="13"/>
          <cx:pt idx="14"/>
          <cx:pt idx="15"/>
        </cx:lvl>
      </cx:strDim>
      <cx:numDim type="size">
        <cx:f>Sheet1!$D$2:$D$17</cx:f>
        <cx:lvl ptCount="16" formatCode="G/표준">
          <cx:pt idx="0">6089.8000000000002</cx:pt>
          <cx:pt idx="1">1824.8</cx:pt>
          <cx:pt idx="2">1655.5999999999999</cx:pt>
          <cx:pt idx="3">742.29999999999995</cx:pt>
          <cx:pt idx="4">320.69999999999999</cx:pt>
          <cx:pt idx="5">210.09999999999999</cx:pt>
          <cx:pt idx="6">89.5</cx:pt>
          <cx:pt idx="7">18.100000000000001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기념품/관광 민예품 및 장식용품 소매업</cx:pt>
          <cx:pt idx="5">서양식 음식점업</cx:pt>
          <cx:pt idx="6">일식 음식점업</cx:pt>
          <cx:pt idx="7">의복 액세서리 및 모조 장신구 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</cx:lvl>
      </cx:strDim>
      <cx:numDim type="size">
        <cx:f>Sheet1!$D$2:$D$17</cx:f>
        <cx:lvl ptCount="16" formatCode="G/표준">
          <cx:pt idx="0">108.90000000000001</cx:pt>
          <cx:pt idx="1">75.900000000000006</cx:pt>
          <cx:pt idx="2">39.200000000000003</cx:pt>
          <cx:pt idx="3">17.699999999999999</cx:pt>
          <cx:pt idx="4">5.2999999999999998</cx:pt>
          <cx:pt idx="5">0</cx:pt>
          <cx:pt idx="6">0</cx:pt>
          <cx:pt idx="7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76476-51FC-38B6-650F-C9448075A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02A7E1-F30C-EBDA-E6AF-19AB9BB5EC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921D0E-4D0E-63A7-6642-00168459AD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07AC7-28E2-BB33-94F3-4DCC4F8F36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6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7.png"/><Relationship Id="rId7" Type="http://schemas.microsoft.com/office/2014/relationships/chartEx" Target="../charts/chartEx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microsoft.com/office/2014/relationships/chartEx" Target="../charts/chartEx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135,957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3055.9% ▲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99,368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3161.2% ▲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11,127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1782.7% ▲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79.3%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220,953명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2715.4% ▲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25,502명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25659.6% ▲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1억원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(4,907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17.5% ▼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454원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97.3% ▼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24.8%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 일반 음식점업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55.4%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9월6일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13.8%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69.3%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9339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일반 음식점업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61,988,000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(1,685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일반 음식점업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61,988,000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(1,685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서양식 음식점업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68,234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(47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일반 음식점업 </a:t>
              </a:r>
              <a:r>
                <a:rPr lang="en-US" altLang="ko-KR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(58.5%)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의약품 및 의료용품 소매업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(19.4%)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기타 비알코올 음료점업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(10.8%)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일반 음식점업 </a:t>
              </a:r>
              <a:r>
                <a:rPr lang="en-US" altLang="ko-KR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(52.0%)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기타 비알코올 음료점업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(19.7%)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의약품 및 의료용품 소매업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(14.4%)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24.8%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(8.8%)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(19.9%)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(24.8%)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(23.2%)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(15.8%)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(7.5%)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81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12.8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11시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김밥 및 기타 간이 음식점업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14시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서양식 음식점업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19시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 일반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의약품 및 의료용품 소매업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기타 비알코올 음료점업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김밥 및 기타 간이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서양식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14.6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김밥 및 기타 간이 음식점업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 음식점업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11시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 일반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기타 비알코올 음료점업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의약품 및 의료용품 소매업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김밥 및 기타 간이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20,006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23,276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29,598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(1,271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(301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(3,336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6ADE6-566F-345A-7F94-406838286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9726381E-0647-0A07-54B0-65E10B242A62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F9B4D057-E58A-D319-4C23-96D79E4FB1D3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86A4AAF-FAAA-4A1C-5A4A-46C839BC1D8E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DBAC3C4-E2F3-2C94-C33D-E90DD96C24A1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B2329A84-7D04-2CA2-6AD6-0D44F0FBDA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F94B3EB4-A32A-7EF3-CA6A-2C6DC8805B4E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4C386E8E-60A9-682F-C41E-3699FFA9B198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(44.1%)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7400E8BD-DDB6-F9C0-9592-0B76721FE859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(30.7%)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CF335734-1B87-9F39-E421-E2140E665C47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(15.9%)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CC1F1C6-95DC-5616-F4F5-2CA847D2803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07A71B7B-7107-8E94-4170-170D4F7A630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FBEB260B-AFE3-F57C-2FE8-B2AE127628FF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E87B85B2-8083-49B9-D564-BF46E3CAE4A5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4E47DCB-5602-ABB1-D7A7-BBFFF87484EF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B15F5A96-77B1-308A-9D43-6E1E55E01FC7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C6996177-6C89-6D6F-9D39-ABB59C23818B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23,147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148DA279-9BAE-820F-EE9C-AD7FD7116C17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2A6620DF-163E-18BE-4036-54B166D7A885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14,195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80FBE395-386C-1EB9-F397-27AA820C49AC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0E21F94-2335-7DEE-00C2-430BCAB60475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D75A864E-2360-10D6-1B10-3A60C6BECCA1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48A41A30-231F-1C76-47AD-35408D02A618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4DAEF4C6-5C1E-7425-A3A1-40448CDA1EF8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A37E0722-D40A-144E-1F18-4B83160FDA5E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244E6468-695E-68D9-A56E-E1F71F49B95B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4,731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56231352-2CC1-B77F-CFAA-4386A75C58A3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1F98CA64-9AC8-BDF7-A990-2ACA05D318FC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174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845DECAA-213C-6B79-D65C-40B969BDDAA7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551A3096-3AA9-9790-CD83-503DE3B27FA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71605E2E-4D5A-F967-5F43-27265190C2EE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4B7F1EB5-7C2A-9383-E6C0-7244DA5D53ED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(55.6%)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D41C64EE-F3E1-89C5-094A-D8DE3E915F70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10C2B814-541E-B347-93E9-D982EA70E2B9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(15.1%)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60D7A9CF-76B7-35AC-BB5D-535B352E509E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pic>
        <p:nvPicPr>
          <p:cNvPr id="60" name="Picture 59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26" y="1714574"/>
            <a:ext cx="3953170" cy="2795817"/>
          </a:xfrm>
          <a:prstGeom prst="rect">
            <a:avLst/>
          </a:prstGeom>
        </p:spPr>
      </p:pic>
      <p:pic>
        <p:nvPicPr>
          <p:cNvPr id="61" name="Picture 60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632" y="1714574"/>
            <a:ext cx="3953170" cy="27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9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(44.1%)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(30.7%)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(15.9%)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23,147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14,195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4,731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174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(55.6%)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(15.1%)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73471379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14979656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246,454명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3001.2% ▲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6일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(26,844명)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10.9%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(5,998명)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24.3%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1억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55.4%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 일반 음식점업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24.8%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17.5% ▼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26,364명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7,947명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69.9% ▼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246,454명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834.8%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2억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11.7% ▼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27.2% ▼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246,454명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3001.2% ▲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6일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(26,844명)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26.5%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5,998명)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24.3%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55.2%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25,502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4404.0% ▲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2197.8%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5.8%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(1155.9% ▲)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(6022.6% ▲)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6일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10.9%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3일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8.0%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24,645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24,141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78.4%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26,663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21.6%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24.4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24.1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6043</TotalTime>
  <Words>1582</Words>
  <Application>Microsoft Office PowerPoint</Application>
  <PresentationFormat>와이드스크린</PresentationFormat>
  <Paragraphs>428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1221</cp:revision>
  <dcterms:created xsi:type="dcterms:W3CDTF">2025-10-15T03:48:02Z</dcterms:created>
  <dcterms:modified xsi:type="dcterms:W3CDTF">2025-10-28T05:32:09Z</dcterms:modified>
</cp:coreProperties>
</file>