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3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4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7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8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9.xml" ContentType="application/vnd.openxmlformats-officedocument.presentationml.notesSlide+xml"/>
  <Override PartName="/ppt/charts/chartEx1.xml" ContentType="application/vnd.ms-office.chartex+xml"/>
  <Override PartName="/ppt/charts/style26.xml" ContentType="application/vnd.ms-office.chartstyle+xml"/>
  <Override PartName="/ppt/charts/colors26.xml" ContentType="application/vnd.ms-office.chartcolorstyle+xml"/>
  <Override PartName="/ppt/charts/chartEx2.xml" ContentType="application/vnd.ms-office.chartex+xml"/>
  <Override PartName="/ppt/charts/style27.xml" ContentType="application/vnd.ms-office.chartstyle+xml"/>
  <Override PartName="/ppt/charts/colors27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5"/>
  </p:notesMasterIdLst>
  <p:sldIdLst>
    <p:sldId id="256" r:id="rId2"/>
    <p:sldId id="321" r:id="rId3"/>
    <p:sldId id="312" r:id="rId4"/>
    <p:sldId id="322" r:id="rId5"/>
    <p:sldId id="337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34" r:id="rId16"/>
    <p:sldId id="339" r:id="rId17"/>
    <p:sldId id="320" r:id="rId18"/>
    <p:sldId id="327" r:id="rId19"/>
    <p:sldId id="341" r:id="rId20"/>
    <p:sldId id="342" r:id="rId21"/>
    <p:sldId id="344" r:id="rId22"/>
    <p:sldId id="343" r:id="rId23"/>
    <p:sldId id="289" r:id="rId24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C3C"/>
    <a:srgbClr val="1F4E79"/>
    <a:srgbClr val="7C42A7"/>
    <a:srgbClr val="E75C4D"/>
    <a:srgbClr val="FDC417"/>
    <a:srgbClr val="69A3D7"/>
    <a:srgbClr val="7CB357"/>
    <a:srgbClr val="5B9BD5"/>
    <a:srgbClr val="B092C5"/>
    <a:srgbClr val="E79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70886" autoAdjust="0"/>
  </p:normalViewPr>
  <p:slideViewPr>
    <p:cSldViewPr snapToGrid="0" snapToObjects="1">
      <p:cViewPr varScale="1">
        <p:scale>
          <a:sx n="75" d="100"/>
          <a:sy n="75" d="100"/>
        </p:scale>
        <p:origin x="14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package" Target="../embeddings/Microsoft_Excel_Worksheet25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package" Target="../embeddings/Microsoft_Excel_Worksheet2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SL4_chart_1!$B$1</c:f>
              <c:strCache>
                <c:ptCount val="1"/>
                <c:pt idx="0">
                  <c:v>방문인구 수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SL4_chart_1!$A$2:$A$4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SL4_chart_1!$B$2:$B$4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SL4_chart_1!$C$1</c:f>
              <c:strCache>
                <c:ptCount val="1"/>
                <c:pt idx="0">
                  <c:v>방문인구 수 증감률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SL4_chart_1!$A$2:$A$4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SL4_chart_1!$C$2:$C$4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 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4.5</c:v>
                </c:pt>
                <c:pt idx="5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전년대비 증감율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635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2.8</c:v>
                </c:pt>
                <c:pt idx="5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주말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Sheet1!$A$2:$A$22</c:f>
              <c:strCache>
                <c:ptCount val="21"/>
                <c:pt idx="0">
                  <c:v>10월 1일</c:v>
                </c:pt>
                <c:pt idx="1">
                  <c:v>10월 2일</c:v>
                </c:pt>
                <c:pt idx="2">
                  <c:v>10월 3일</c:v>
                </c:pt>
                <c:pt idx="3">
                  <c:v>10월 4일</c:v>
                </c:pt>
                <c:pt idx="4">
                  <c:v>10월 5일</c:v>
                </c:pt>
                <c:pt idx="5">
                  <c:v>10월 6일</c:v>
                </c:pt>
                <c:pt idx="6">
                  <c:v>10월 7일</c:v>
                </c:pt>
                <c:pt idx="7">
                  <c:v>10월 8일</c:v>
                </c:pt>
                <c:pt idx="8">
                  <c:v>10월 9일</c:v>
                </c:pt>
                <c:pt idx="9">
                  <c:v>10월 10일</c:v>
                </c:pt>
                <c:pt idx="10">
                  <c:v>10월 11일</c:v>
                </c:pt>
                <c:pt idx="11">
                  <c:v>10월 12일</c:v>
                </c:pt>
                <c:pt idx="12">
                  <c:v>10월 13일</c:v>
                </c:pt>
                <c:pt idx="13">
                  <c:v>10월 14일</c:v>
                </c:pt>
                <c:pt idx="14">
                  <c:v>10월 15일</c:v>
                </c:pt>
                <c:pt idx="15">
                  <c:v>10월 16일</c:v>
                </c:pt>
                <c:pt idx="16">
                  <c:v>10월 17일</c:v>
                </c:pt>
                <c:pt idx="17">
                  <c:v>10월 18일</c:v>
                </c:pt>
                <c:pt idx="18">
                  <c:v>10월 19일</c:v>
                </c:pt>
                <c:pt idx="19">
                  <c:v>10월 20일</c:v>
                </c:pt>
                <c:pt idx="20">
                  <c:v>10월 21일</c:v>
                </c:pt>
              </c:strCache>
            </c:strRef>
          </c:cat>
          <c:val>
            <c:numRef>
              <c:f>Sheet1!$B$2:$B$22</c:f>
              <c:numCache>
                <c:formatCode>#,##0</c:formatCode>
                <c:ptCount val="21"/>
                <c:pt idx="0">
                  <c:v>100000</c:v>
                </c:pt>
                <c:pt idx="1">
                  <c:v>110000</c:v>
                </c:pt>
                <c:pt idx="2">
                  <c:v>120000</c:v>
                </c:pt>
                <c:pt idx="3">
                  <c:v>120000</c:v>
                </c:pt>
                <c:pt idx="4">
                  <c:v>120000</c:v>
                </c:pt>
                <c:pt idx="5">
                  <c:v>120000</c:v>
                </c:pt>
                <c:pt idx="6">
                  <c:v>120000</c:v>
                </c:pt>
                <c:pt idx="7">
                  <c:v>120000</c:v>
                </c:pt>
                <c:pt idx="8">
                  <c:v>120000</c:v>
                </c:pt>
                <c:pt idx="9">
                  <c:v>120000</c:v>
                </c:pt>
                <c:pt idx="10">
                  <c:v>120000</c:v>
                </c:pt>
                <c:pt idx="11">
                  <c:v>120000</c:v>
                </c:pt>
                <c:pt idx="12">
                  <c:v>120000</c:v>
                </c:pt>
                <c:pt idx="13">
                  <c:v>120000</c:v>
                </c:pt>
                <c:pt idx="14">
                  <c:v>110000</c:v>
                </c:pt>
                <c:pt idx="15">
                  <c:v>120000</c:v>
                </c:pt>
                <c:pt idx="16">
                  <c:v>120000</c:v>
                </c:pt>
                <c:pt idx="17">
                  <c:v>120000</c:v>
                </c:pt>
                <c:pt idx="18">
                  <c:v>110000</c:v>
                </c:pt>
                <c:pt idx="19">
                  <c:v>120000</c:v>
                </c:pt>
                <c:pt idx="20">
                  <c:v>120000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32</c:v>
                </c:pt>
                <c:pt idx="6">
                  <c:v>32</c:v>
                </c:pt>
                <c:pt idx="7">
                  <c:v>28</c:v>
                </c:pt>
                <c:pt idx="8">
                  <c:v>12</c:v>
                </c:pt>
                <c:pt idx="9">
                  <c:v>15</c:v>
                </c:pt>
                <c:pt idx="10">
                  <c:v>32</c:v>
                </c:pt>
                <c:pt idx="11">
                  <c:v>32</c:v>
                </c:pt>
                <c:pt idx="12">
                  <c:v>28</c:v>
                </c:pt>
                <c:pt idx="13">
                  <c:v>12</c:v>
                </c:pt>
                <c:pt idx="14">
                  <c:v>15</c:v>
                </c:pt>
                <c:pt idx="15">
                  <c:v>32</c:v>
                </c:pt>
                <c:pt idx="16">
                  <c:v>32</c:v>
                </c:pt>
                <c:pt idx="17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12</c:v>
                </c:pt>
                <c:pt idx="6">
                  <c:v>12</c:v>
                </c:pt>
                <c:pt idx="7">
                  <c:v>12</c:v>
                </c:pt>
                <c:pt idx="8">
                  <c:v>21</c:v>
                </c:pt>
                <c:pt idx="9">
                  <c:v>28</c:v>
                </c:pt>
                <c:pt idx="10">
                  <c:v>12</c:v>
                </c:pt>
                <c:pt idx="11">
                  <c:v>12</c:v>
                </c:pt>
                <c:pt idx="12">
                  <c:v>12</c:v>
                </c:pt>
                <c:pt idx="13">
                  <c:v>21</c:v>
                </c:pt>
                <c:pt idx="14">
                  <c:v>28</c:v>
                </c:pt>
                <c:pt idx="15">
                  <c:v>12</c:v>
                </c:pt>
                <c:pt idx="16">
                  <c:v>12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719A4794-FBCA-4F37-A8F2-C295CA19C6F8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BCDE90E-1605-439E-9E61-C738B02DE4F8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57AB64C6-CF99-426D-9855-739FE825E9B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A418AB0-D354-491C-8E46-9E03F5EEC7A1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023FB67-4BD9-44B4-A467-6CEB2749935B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7.5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38100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  <c:pt idx="10">
                  <c:v>항목 11</c:v>
                </c:pt>
                <c:pt idx="11">
                  <c:v>항목 12</c:v>
                </c:pt>
                <c:pt idx="12">
                  <c:v>항목 13</c:v>
                </c:pt>
                <c:pt idx="13">
                  <c:v>항목 14</c:v>
                </c:pt>
                <c:pt idx="14">
                  <c:v>항목 15</c:v>
                </c:pt>
                <c:pt idx="15">
                  <c:v>항목 16</c:v>
                </c:pt>
                <c:pt idx="16">
                  <c:v>항목 17</c:v>
                </c:pt>
                <c:pt idx="17">
                  <c:v>항목 18</c:v>
                </c:pt>
                <c:pt idx="18">
                  <c:v>항목 19</c:v>
                </c:pt>
                <c:pt idx="19">
                  <c:v>항목 20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  <c:pt idx="10">
                  <c:v>5.0599999999999996</c:v>
                </c:pt>
                <c:pt idx="11">
                  <c:v>5.22</c:v>
                </c:pt>
                <c:pt idx="12">
                  <c:v>5.38</c:v>
                </c:pt>
                <c:pt idx="13">
                  <c:v>5.54</c:v>
                </c:pt>
                <c:pt idx="14">
                  <c:v>5.7</c:v>
                </c:pt>
                <c:pt idx="15">
                  <c:v>5.86</c:v>
                </c:pt>
                <c:pt idx="16">
                  <c:v>6.02</c:v>
                </c:pt>
                <c:pt idx="17">
                  <c:v>6.18</c:v>
                </c:pt>
                <c:pt idx="18">
                  <c:v>6.34</c:v>
                </c:pt>
                <c:pt idx="19">
                  <c:v>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700496181801900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소비금액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소비건수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044020972467104"/>
          <c:y val="0.19211773419565861"/>
          <c:w val="0.45050030281781123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만원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71729885645316371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7.6</c:v>
                </c:pt>
                <c:pt idx="6">
                  <c:v>2.2000000000000002</c:v>
                </c:pt>
                <c:pt idx="7">
                  <c:v>32</c:v>
                </c:pt>
                <c:pt idx="8">
                  <c:v>32</c:v>
                </c:pt>
                <c:pt idx="9">
                  <c:v>28</c:v>
                </c:pt>
                <c:pt idx="10">
                  <c:v>12</c:v>
                </c:pt>
                <c:pt idx="11">
                  <c:v>15</c:v>
                </c:pt>
                <c:pt idx="12">
                  <c:v>7.6</c:v>
                </c:pt>
                <c:pt idx="13">
                  <c:v>2.2000000000000002</c:v>
                </c:pt>
                <c:pt idx="14">
                  <c:v>32</c:v>
                </c:pt>
                <c:pt idx="15">
                  <c:v>32</c:v>
                </c:pt>
                <c:pt idx="16">
                  <c:v>28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0</c:v>
                </c:pt>
                <c:pt idx="6">
                  <c:v>33.4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21</c:v>
                </c:pt>
                <c:pt idx="11">
                  <c:v>28</c:v>
                </c:pt>
                <c:pt idx="12">
                  <c:v>29.3</c:v>
                </c:pt>
                <c:pt idx="13">
                  <c:v>33.4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4">
                  <c:v>41</c:v>
                </c:pt>
                <c:pt idx="5">
                  <c:v>51</c:v>
                </c:pt>
                <c:pt idx="6">
                  <c:v>64.599999999999994</c:v>
                </c:pt>
                <c:pt idx="7">
                  <c:v>55</c:v>
                </c:pt>
                <c:pt idx="8">
                  <c:v>5</c:v>
                </c:pt>
                <c:pt idx="9">
                  <c:v>3</c:v>
                </c:pt>
                <c:pt idx="10">
                  <c:v>30</c:v>
                </c:pt>
                <c:pt idx="11">
                  <c:v>41</c:v>
                </c:pt>
                <c:pt idx="12">
                  <c:v>51</c:v>
                </c:pt>
                <c:pt idx="13">
                  <c:v>64.599999999999994</c:v>
                </c:pt>
                <c:pt idx="14">
                  <c:v>5</c:v>
                </c:pt>
                <c:pt idx="15">
                  <c:v>1</c:v>
                </c:pt>
                <c:pt idx="16">
                  <c:v>2</c:v>
                </c:pt>
                <c:pt idx="17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39</c:v>
                </c:pt>
                <c:pt idx="4">
                  <c:v>54</c:v>
                </c:pt>
                <c:pt idx="5">
                  <c:v>72.7</c:v>
                </c:pt>
                <c:pt idx="6">
                  <c:v>95.8</c:v>
                </c:pt>
                <c:pt idx="7">
                  <c:v>40</c:v>
                </c:pt>
                <c:pt idx="8">
                  <c:v>10</c:v>
                </c:pt>
                <c:pt idx="9">
                  <c:v>20</c:v>
                </c:pt>
                <c:pt idx="10">
                  <c:v>39</c:v>
                </c:pt>
                <c:pt idx="11">
                  <c:v>54</c:v>
                </c:pt>
                <c:pt idx="12">
                  <c:v>72.7</c:v>
                </c:pt>
                <c:pt idx="13">
                  <c:v>95.8</c:v>
                </c:pt>
                <c:pt idx="14">
                  <c:v>2</c:v>
                </c:pt>
                <c:pt idx="15">
                  <c:v>1</c:v>
                </c:pt>
                <c:pt idx="16">
                  <c:v>20</c:v>
                </c:pt>
                <c:pt idx="17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48</c:v>
                </c:pt>
                <c:pt idx="4">
                  <c:v>67</c:v>
                </c:pt>
                <c:pt idx="5">
                  <c:v>94.4</c:v>
                </c:pt>
                <c:pt idx="6">
                  <c:v>0</c:v>
                </c:pt>
                <c:pt idx="7">
                  <c:v>50</c:v>
                </c:pt>
                <c:pt idx="8">
                  <c:v>85</c:v>
                </c:pt>
                <c:pt idx="9">
                  <c:v>74</c:v>
                </c:pt>
                <c:pt idx="10">
                  <c:v>48</c:v>
                </c:pt>
                <c:pt idx="11">
                  <c:v>67</c:v>
                </c:pt>
                <c:pt idx="12">
                  <c:v>94.4</c:v>
                </c:pt>
                <c:pt idx="13">
                  <c:v>127</c:v>
                </c:pt>
                <c:pt idx="14">
                  <c:v>3</c:v>
                </c:pt>
                <c:pt idx="15">
                  <c:v>2</c:v>
                </c:pt>
                <c:pt idx="16">
                  <c:v>18</c:v>
                </c:pt>
                <c:pt idx="17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</a:t>
            </a:r>
            <a:r>
              <a:rPr lang="en-US" altLang="ko-KR" sz="1400" b="1" baseline="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7.6</c:v>
                </c:pt>
                <c:pt idx="6">
                  <c:v>2.2000000000000002</c:v>
                </c:pt>
                <c:pt idx="7">
                  <c:v>32</c:v>
                </c:pt>
                <c:pt idx="8">
                  <c:v>32</c:v>
                </c:pt>
                <c:pt idx="9">
                  <c:v>28</c:v>
                </c:pt>
                <c:pt idx="10">
                  <c:v>12</c:v>
                </c:pt>
                <c:pt idx="11">
                  <c:v>15</c:v>
                </c:pt>
                <c:pt idx="12">
                  <c:v>7.6</c:v>
                </c:pt>
                <c:pt idx="13">
                  <c:v>2.2000000000000002</c:v>
                </c:pt>
                <c:pt idx="14">
                  <c:v>32</c:v>
                </c:pt>
                <c:pt idx="15">
                  <c:v>32</c:v>
                </c:pt>
                <c:pt idx="16">
                  <c:v>28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8-4C1B-881F-50FD54CC1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0</c:v>
                </c:pt>
                <c:pt idx="6">
                  <c:v>33.4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21</c:v>
                </c:pt>
                <c:pt idx="11">
                  <c:v>28</c:v>
                </c:pt>
                <c:pt idx="12">
                  <c:v>29.3</c:v>
                </c:pt>
                <c:pt idx="13">
                  <c:v>33.4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48-4C1B-881F-50FD54CC19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4">
                  <c:v>41</c:v>
                </c:pt>
                <c:pt idx="5">
                  <c:v>51</c:v>
                </c:pt>
                <c:pt idx="6">
                  <c:v>64.599999999999994</c:v>
                </c:pt>
                <c:pt idx="7">
                  <c:v>55</c:v>
                </c:pt>
                <c:pt idx="8">
                  <c:v>5</c:v>
                </c:pt>
                <c:pt idx="9">
                  <c:v>3</c:v>
                </c:pt>
                <c:pt idx="10">
                  <c:v>30</c:v>
                </c:pt>
                <c:pt idx="11">
                  <c:v>41</c:v>
                </c:pt>
                <c:pt idx="12">
                  <c:v>51</c:v>
                </c:pt>
                <c:pt idx="13">
                  <c:v>64.599999999999994</c:v>
                </c:pt>
                <c:pt idx="14">
                  <c:v>5</c:v>
                </c:pt>
                <c:pt idx="15">
                  <c:v>1</c:v>
                </c:pt>
                <c:pt idx="16">
                  <c:v>2</c:v>
                </c:pt>
                <c:pt idx="17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48-4C1B-881F-50FD54CC196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계열 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39</c:v>
                </c:pt>
                <c:pt idx="4">
                  <c:v>54</c:v>
                </c:pt>
                <c:pt idx="5">
                  <c:v>72.7</c:v>
                </c:pt>
                <c:pt idx="6">
                  <c:v>95.8</c:v>
                </c:pt>
                <c:pt idx="7">
                  <c:v>40</c:v>
                </c:pt>
                <c:pt idx="8">
                  <c:v>10</c:v>
                </c:pt>
                <c:pt idx="9">
                  <c:v>20</c:v>
                </c:pt>
                <c:pt idx="10">
                  <c:v>39</c:v>
                </c:pt>
                <c:pt idx="11">
                  <c:v>54</c:v>
                </c:pt>
                <c:pt idx="12">
                  <c:v>72.7</c:v>
                </c:pt>
                <c:pt idx="13">
                  <c:v>95.8</c:v>
                </c:pt>
                <c:pt idx="14">
                  <c:v>2</c:v>
                </c:pt>
                <c:pt idx="15">
                  <c:v>1</c:v>
                </c:pt>
                <c:pt idx="16">
                  <c:v>20</c:v>
                </c:pt>
                <c:pt idx="17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48-4C1B-881F-50FD54CC196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계열 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48</c:v>
                </c:pt>
                <c:pt idx="4">
                  <c:v>67</c:v>
                </c:pt>
                <c:pt idx="5">
                  <c:v>94.4</c:v>
                </c:pt>
                <c:pt idx="6">
                  <c:v>0</c:v>
                </c:pt>
                <c:pt idx="7">
                  <c:v>50</c:v>
                </c:pt>
                <c:pt idx="8">
                  <c:v>85</c:v>
                </c:pt>
                <c:pt idx="9">
                  <c:v>74</c:v>
                </c:pt>
                <c:pt idx="10">
                  <c:v>48</c:v>
                </c:pt>
                <c:pt idx="11">
                  <c:v>67</c:v>
                </c:pt>
                <c:pt idx="12">
                  <c:v>94.4</c:v>
                </c:pt>
                <c:pt idx="13">
                  <c:v>127</c:v>
                </c:pt>
                <c:pt idx="14">
                  <c:v>3</c:v>
                </c:pt>
                <c:pt idx="15">
                  <c:v>2</c:v>
                </c:pt>
                <c:pt idx="16">
                  <c:v>18</c:v>
                </c:pt>
                <c:pt idx="17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48-4C1B-881F-50FD54CC1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5.5</c:v>
                </c:pt>
                <c:pt idx="5">
                  <c:v>6.5</c:v>
                </c:pt>
                <c:pt idx="6">
                  <c:v>7.5</c:v>
                </c:pt>
                <c:pt idx="7">
                  <c:v>8.5</c:v>
                </c:pt>
                <c:pt idx="8">
                  <c:v>9.5</c:v>
                </c:pt>
                <c:pt idx="9">
                  <c:v>10.5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10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 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301.99470000000002</c:v>
                </c:pt>
                <c:pt idx="1">
                  <c:v>301.85989999999998</c:v>
                </c:pt>
                <c:pt idx="2">
                  <c:v>298.30369999999999</c:v>
                </c:pt>
                <c:pt idx="3">
                  <c:v>302.41410000000002</c:v>
                </c:pt>
                <c:pt idx="4">
                  <c:v>300.86070000000001</c:v>
                </c:pt>
                <c:pt idx="5">
                  <c:v>299.17020000000002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1월 1일</c:v>
                </c:pt>
                <c:pt idx="1">
                  <c:v>1월 2일</c:v>
                </c:pt>
                <c:pt idx="2">
                  <c:v>1월 3일</c:v>
                </c:pt>
                <c:pt idx="3">
                  <c:v>1월 4일</c:v>
                </c:pt>
                <c:pt idx="4">
                  <c:v>1월 5일</c:v>
                </c:pt>
                <c:pt idx="5">
                  <c:v>1월 6일</c:v>
                </c:pt>
                <c:pt idx="6">
                  <c:v>1월 7일</c:v>
                </c:pt>
                <c:pt idx="7">
                  <c:v>1월 8일</c:v>
                </c:pt>
                <c:pt idx="8">
                  <c:v>1월 9일</c:v>
                </c:pt>
                <c:pt idx="9">
                  <c:v>1월 10일</c:v>
                </c:pt>
                <c:pt idx="10">
                  <c:v>1월 11일</c:v>
                </c:pt>
                <c:pt idx="11">
                  <c:v>1월 12일</c:v>
                </c:pt>
                <c:pt idx="12">
                  <c:v>1월 13일</c:v>
                </c:pt>
                <c:pt idx="13">
                  <c:v>1월 14일</c:v>
                </c:pt>
                <c:pt idx="14">
                  <c:v>1월 15일</c:v>
                </c:pt>
                <c:pt idx="15">
                  <c:v>1월 16일</c:v>
                </c:pt>
                <c:pt idx="16">
                  <c:v>1월 17일</c:v>
                </c:pt>
                <c:pt idx="17">
                  <c:v>1월 18일</c:v>
                </c:pt>
                <c:pt idx="18">
                  <c:v>1월 19일</c:v>
                </c:pt>
                <c:pt idx="19">
                  <c:v>1월 20일</c:v>
                </c:pt>
                <c:pt idx="20">
                  <c:v>1월 21일</c:v>
                </c:pt>
                <c:pt idx="21">
                  <c:v>1월 22일</c:v>
                </c:pt>
                <c:pt idx="22">
                  <c:v>1월 23일</c:v>
                </c:pt>
                <c:pt idx="23">
                  <c:v>1월 24일</c:v>
                </c:pt>
                <c:pt idx="24">
                  <c:v>1월 25일</c:v>
                </c:pt>
                <c:pt idx="25">
                  <c:v>1월 26일</c:v>
                </c:pt>
                <c:pt idx="26">
                  <c:v>1월 27일</c:v>
                </c:pt>
                <c:pt idx="27">
                  <c:v>1월 28일</c:v>
                </c:pt>
                <c:pt idx="28">
                  <c:v>1월 29일</c:v>
                </c:pt>
                <c:pt idx="29">
                  <c:v>1월 30일</c:v>
                </c:pt>
                <c:pt idx="30">
                  <c:v>1월 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1월 1일</c:v>
                </c:pt>
                <c:pt idx="1">
                  <c:v>1월 2일</c:v>
                </c:pt>
                <c:pt idx="2">
                  <c:v>1월 3일</c:v>
                </c:pt>
                <c:pt idx="3">
                  <c:v>1월 4일</c:v>
                </c:pt>
                <c:pt idx="4">
                  <c:v>1월 5일</c:v>
                </c:pt>
                <c:pt idx="5">
                  <c:v>1월 6일</c:v>
                </c:pt>
                <c:pt idx="6">
                  <c:v>1월 7일</c:v>
                </c:pt>
                <c:pt idx="7">
                  <c:v>1월 8일</c:v>
                </c:pt>
                <c:pt idx="8">
                  <c:v>1월 9일</c:v>
                </c:pt>
                <c:pt idx="9">
                  <c:v>1월 10일</c:v>
                </c:pt>
                <c:pt idx="10">
                  <c:v>1월 11일</c:v>
                </c:pt>
                <c:pt idx="11">
                  <c:v>1월 12일</c:v>
                </c:pt>
                <c:pt idx="12">
                  <c:v>1월 13일</c:v>
                </c:pt>
                <c:pt idx="13">
                  <c:v>1월 14일</c:v>
                </c:pt>
                <c:pt idx="14">
                  <c:v>1월 15일</c:v>
                </c:pt>
                <c:pt idx="15">
                  <c:v>1월 16일</c:v>
                </c:pt>
                <c:pt idx="16">
                  <c:v>1월 17일</c:v>
                </c:pt>
                <c:pt idx="17">
                  <c:v>1월 18일</c:v>
                </c:pt>
                <c:pt idx="18">
                  <c:v>1월 19일</c:v>
                </c:pt>
                <c:pt idx="19">
                  <c:v>1월 20일</c:v>
                </c:pt>
                <c:pt idx="20">
                  <c:v>1월 21일</c:v>
                </c:pt>
                <c:pt idx="21">
                  <c:v>1월 22일</c:v>
                </c:pt>
                <c:pt idx="22">
                  <c:v>1월 23일</c:v>
                </c:pt>
                <c:pt idx="23">
                  <c:v>1월 24일</c:v>
                </c:pt>
                <c:pt idx="24">
                  <c:v>1월 25일</c:v>
                </c:pt>
                <c:pt idx="25">
                  <c:v>1월 26일</c:v>
                </c:pt>
                <c:pt idx="26">
                  <c:v>1월 27일</c:v>
                </c:pt>
                <c:pt idx="27">
                  <c:v>1월 28일</c:v>
                </c:pt>
                <c:pt idx="28">
                  <c:v>1월 29일</c:v>
                </c:pt>
                <c:pt idx="29">
                  <c:v>1월 30일</c:v>
                </c:pt>
                <c:pt idx="30">
                  <c:v>1월 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7D-438F-8FCD-D61E9601693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7D-438F-8FCD-D61E9601693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EF86F731-24B6-4A2B-8B4D-72ACC8CC35D9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57D-438F-8FCD-D61E9601693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9E6FB52-5F68-4116-A489-89763E84B693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57D-438F-8FCD-D61E960169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867.8442</c:v>
                </c:pt>
                <c:pt idx="1">
                  <c:v>936.75909999999999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57D-438F-8FCD-D61E960169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1B-4A76-AEAA-F91C44843DF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1B-4A76-AEAA-F91C44843DF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E1B-4A76-AEAA-F91C44843DF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AD2ADA7-7777-412E-9A58-45888B499EFB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E1B-4A76-AEAA-F91C44843DF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0921410-D081-4C1D-9BAD-6E7536AD078C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4E1B-4A76-AEAA-F91C44843DF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F932824-75BC-45AF-AE2C-3DEBCBD428C2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4E1B-4A76-AEAA-F91C44843D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448.64440000000002</c:v>
                </c:pt>
                <c:pt idx="1">
                  <c:v>726.51880000000006</c:v>
                </c:pt>
                <c:pt idx="2">
                  <c:v>629.44010000000003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4E1B-4A76-AEAA-F91C44843DF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F7-46E6-8C14-8B486AFA4DA1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F7-46E6-8C14-8B486AFA4DA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C202E75-6599-45D8-94C3-DFB83E6D4764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2F7-46E6-8C14-8B486AFA4DA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1D64D8A-CCF6-4148-83C3-97A7B1421B8B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2F7-46E6-8C14-8B486AFA4D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1716.808</c:v>
                </c:pt>
                <c:pt idx="1">
                  <c:v>87.795299999999997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2F7-46E6-8C14-8B486AFA4D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chart_gender_vis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82CA2CAF-D25A-4FB7-ABE7-03D409F60CFC}" type="CELLRANG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/>
                      <a:t>, </a:t>
                    </a:r>
                    <a:fld id="{AC2482E5-E7D7-4982-8FCF-F9B7C75AF592}" type="VALU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/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A67A02FD-8E2F-4129-B957-1DB12FFE87D0}" type="CELLRANG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
</a:t>
                    </a:r>
                    <a:fld id="{3C5918C0-9325-4BFE-AF44-8A3A7D333E94}" type="VALU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numFmt formatCode="#,##0_ ;[Red]\-#,##0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8001235</c:v>
                </c:pt>
                <c:pt idx="1">
                  <c:v>9556521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호텔업</cx:pt>
          <cx:pt idx="1">오락장 운영업</cx:pt>
          <cx:pt idx="2">기타 통신판매업</cx:pt>
          <cx:pt idx="3">당구장 운영업</cx:pt>
          <cx:pt idx="4">자동차 전문 수리업</cx:pt>
          <cx:pt idx="5">연극단체</cx:pt>
          <cx:pt idx="6">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</cx:lvl>
        <cx:lvl ptCount="16">
          <cx:pt idx="0">소비금액</cx:pt>
          <cx:pt idx="1">소비금액</cx:pt>
          <cx:pt idx="2">소비금액</cx:pt>
          <cx:pt idx="3">소비금액</cx:pt>
          <cx:pt idx="4">소비금액</cx:pt>
          <cx:pt idx="5">소비금액</cx:pt>
          <cx:pt idx="6">소비금액</cx:pt>
        </cx:lvl>
      </cx:strDim>
      <cx:numDim type="size">
        <cx:f>Sheet1!$D$2:$D$17</cx:f>
        <cx:lvl ptCount="16" formatCode="G/표준">
          <cx:pt idx="0">192.80000000000001</cx:pt>
          <cx:pt idx="1">186.40000000000001</cx:pt>
          <cx:pt idx="2">187.90000000000001</cx:pt>
          <cx:pt idx="3">197.69999999999999</cx:pt>
          <cx:pt idx="4">191.69999999999999</cx:pt>
          <cx:pt idx="5">188.30000000000001</cx:pt>
          <cx:pt idx="6">191.09999999999999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계열1</cx:v>
            </cx:txData>
          </cx:tx>
          <cx:spPr>
            <a:solidFill>
              <a:srgbClr val="1F4E79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소비금액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호텔업</cx:pt>
          <cx:pt idx="1">오락장 운영업</cx:pt>
          <cx:pt idx="2">기타 통신판매업</cx:pt>
          <cx:pt idx="3">당구장 운영업</cx:pt>
          <cx:pt idx="4">자동차 전문 수리업</cx:pt>
          <cx:pt idx="5">연극단체</cx:pt>
          <cx:pt idx="6">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</cx:lvl>
        <cx:lvl ptCount="16">
          <cx:pt idx="0">소비금액</cx:pt>
          <cx:pt idx="1">소비금액</cx:pt>
          <cx:pt idx="2">소비금액</cx:pt>
          <cx:pt idx="3">소비금액</cx:pt>
          <cx:pt idx="4">소비금액</cx:pt>
          <cx:pt idx="5">소비금액</cx:pt>
          <cx:pt idx="6">소비금액</cx:pt>
        </cx:lvl>
      </cx:strDim>
      <cx:numDim type="size">
        <cx:f>Sheet1!$D$2:$D$17</cx:f>
        <cx:lvl ptCount="16" formatCode="G/표준">
          <cx:pt idx="0">192.80000000000001</cx:pt>
          <cx:pt idx="1">186.40000000000001</cx:pt>
          <cx:pt idx="2">187.90000000000001</cx:pt>
          <cx:pt idx="3">197.69999999999999</cx:pt>
          <cx:pt idx="4">191.69999999999999</cx:pt>
          <cx:pt idx="5">188.30000000000001</cx:pt>
          <cx:pt idx="6">191.09999999999999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계열1</cx:v>
            </cx:txData>
          </cx:tx>
          <cx:spPr>
            <a:solidFill>
              <a:srgbClr val="E74C3C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소비금액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41BB4-EA1A-D4E3-B953-2755D72F4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10F315-FA43-689D-5EBD-43AC251AF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30022F-9D0D-931F-D29D-563E2DC98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6CE11-056A-0EC3-05C1-41653D138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0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/>
              <a:t>vs </a:t>
            </a:r>
            <a:r>
              <a:rPr lang="ko-KR" altLang="en-US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D1EC-BD23-4565-ADE0-CB9C6C70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ED515-72B3-123D-50A6-880E5CD8F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DBD5-022C-6F2B-88FC-0F5BC0F8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9516-114F-350B-AE43-CC0681763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C0F6-772C-FFCA-F9B0-7DD60E1C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088D2-3843-390C-2ABA-7356CBDD2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57A98-0E7D-DC4C-BDEE-DE7762BD5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914C-4019-5CA8-713F-4CD244E96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0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A538-300E-95A1-9D79-F44EE9AB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621-5C2C-41FF-435E-0A35F29BF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A7A3-F152-D26F-C5AD-6B190BE1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논현</a:t>
            </a:r>
            <a:r>
              <a:rPr lang="en-US" altLang="ko-KR" dirty="0"/>
              <a:t>2</a:t>
            </a:r>
            <a:r>
              <a:rPr lang="ko-KR" altLang="en-US" dirty="0"/>
              <a:t>동 </a:t>
            </a:r>
            <a:endParaRPr lang="en-US" altLang="ko-KR" dirty="0"/>
          </a:p>
          <a:p>
            <a:r>
              <a:rPr lang="en-US" altLang="ko-KR" dirty="0" err="1"/>
              <a:t>admi_cd</a:t>
            </a:r>
            <a:r>
              <a:rPr lang="en-US" altLang="ko-KR" dirty="0"/>
              <a:t> : 11680531, </a:t>
            </a:r>
            <a:r>
              <a:rPr lang="en-US" altLang="ko-KR" dirty="0" err="1"/>
              <a:t>region_cd</a:t>
            </a:r>
            <a:r>
              <a:rPr lang="en-US" altLang="ko-KR" dirty="0"/>
              <a:t> : 00000177 (</a:t>
            </a:r>
            <a:r>
              <a:rPr lang="en-US" altLang="ko-KR"/>
              <a:t>public.region</a:t>
            </a:r>
            <a:r>
              <a:rPr lang="ko-KR" altLang="en-US" dirty="0"/>
              <a:t> 테이블 보고 조인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7EED-E1FE-EF28-1955-686EDFBEF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4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9957D-2A3F-5A77-3F9E-006E024E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FE0CA9-89FE-AB4B-D7E8-CD8E73681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78FA5F-1082-44BC-7456-3C21AA15C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58004-B6E8-BF87-AA4C-3CB2A8655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403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B7607-74C7-02D9-7403-B35F3752B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8F58E1-A589-7512-A8A1-1477BF714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8B5DC5-D8FD-8AA5-F7B5-E9F745B56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2A7D9-64BD-8825-2A10-94A9A5CD87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4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image" Target="../media/image5.png"/><Relationship Id="rId7" Type="http://schemas.openxmlformats.org/officeDocument/2006/relationships/chart" Target="../charts/chart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image" Target="../media/image18.png"/><Relationship Id="rId9" Type="http://schemas.openxmlformats.org/officeDocument/2006/relationships/chart" Target="../charts/char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5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microsoft.com/office/2014/relationships/chartEx" Target="../charts/chartEx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microsoft.com/office/2014/relationships/chartEx" Target="../charts/chartEx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5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image" Target="../media/image12.png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0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 txBox="1"/>
          <p:nvPr/>
        </p:nvSpPr>
        <p:spPr>
          <a:xfrm>
            <a:off x="748710" y="327556"/>
            <a:ext cx="5858561" cy="4675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r>
              <a:rPr 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모니터링 서비스</a:t>
            </a:r>
            <a:endParaRPr lang="en-US" sz="2000" dirty="0"/>
          </a:p>
        </p:txBody>
      </p:sp>
      <p:sp>
        <p:nvSpPr>
          <p:cNvPr id="6" name="Text 3"/>
          <p:cNvSpPr txBox="1"/>
          <p:nvPr/>
        </p:nvSpPr>
        <p:spPr>
          <a:xfrm>
            <a:off x="411017" y="2104949"/>
            <a:ext cx="10810418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</a:t>
            </a:r>
          </a:p>
          <a:p>
            <a:r>
              <a:rPr lang="en-US" sz="66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</a:t>
            </a:r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보고서</a:t>
            </a:r>
            <a:endParaRPr lang="en-US" sz="66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83EE15BF-A04C-69DD-53C9-EB28834F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0187" y="44434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{{SL10_2}}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{{SL10_3}}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{{SL10_6}}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{{SL10_7}}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{{SL10_4}}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{{SL10_5}}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214154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{{SL11_2}}%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{{SL11_3}}명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{{SL11_4}}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{{SL11_5}}명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{{SL11_6}}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908451" y="451961"/>
            <a:ext cx="37003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매출건수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{{SL12_p_1}}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({{SL12_p_2}}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{{SL12_p_3}}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{{SL12_p_4}}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{{SL12_p_5}}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{{SL12_p_6}}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{{SL12_p_7}}%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{{SL12_p_8}}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{{SL12_p_9}}%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{{SL12_p_10}}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{{SL12_p_11}}%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매출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{{SL12_p_12}}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{{SL12_p_13}}%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390621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09339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AF1FB0-2A31-5E91-443F-299E4D1DDF52}"/>
              </a:ext>
            </a:extLst>
          </p:cNvPr>
          <p:cNvSpPr/>
          <p:nvPr/>
        </p:nvSpPr>
        <p:spPr>
          <a:xfrm>
            <a:off x="4254567" y="4134609"/>
            <a:ext cx="7298504" cy="256658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DDB2CF0-F88D-4942-D938-9011639EAA9C}"/>
              </a:ext>
            </a:extLst>
          </p:cNvPr>
          <p:cNvSpPr/>
          <p:nvPr/>
        </p:nvSpPr>
        <p:spPr>
          <a:xfrm>
            <a:off x="4254567" y="1061985"/>
            <a:ext cx="7298504" cy="2961376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{{SL13_1}}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{{SL13_2}}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({{SL13_3}}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{{SL13_4}}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{{SL13_5}}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({{SL13_6}}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{{SL13_7}}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{{SL13_8}}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({{SL13_9}}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38828"/>
              </p:ext>
            </p:extLst>
          </p:nvPr>
        </p:nvGraphicFramePr>
        <p:xfrm>
          <a:off x="4552113" y="113164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827057"/>
              </p:ext>
            </p:extLst>
          </p:nvPr>
        </p:nvGraphicFramePr>
        <p:xfrm>
          <a:off x="4552113" y="415144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3B9E2F2-121D-9CED-2B3B-E9B2D11964DA}"/>
              </a:ext>
            </a:extLst>
          </p:cNvPr>
          <p:cNvSpPr/>
          <p:nvPr/>
        </p:nvSpPr>
        <p:spPr>
          <a:xfrm>
            <a:off x="5244317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677078-4C0D-735B-FF52-916A9E91182E}"/>
              </a:ext>
            </a:extLst>
          </p:cNvPr>
          <p:cNvSpPr/>
          <p:nvPr/>
        </p:nvSpPr>
        <p:spPr>
          <a:xfrm>
            <a:off x="10481379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FA079F-FF85-7E94-5C54-1E430A62165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273200" y="-332105"/>
            <a:ext cx="56533" cy="16222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AF3A0-EC70-096C-6695-9B3FDE13C6F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510263" y="-333737"/>
            <a:ext cx="56533" cy="16222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E8F4B0A-7063-CA74-99C7-0A0F6543BD73}"/>
              </a:ext>
            </a:extLst>
          </p:cNvPr>
          <p:cNvSpPr/>
          <p:nvPr/>
        </p:nvSpPr>
        <p:spPr>
          <a:xfrm>
            <a:off x="10481379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807BAE-2DEA-6299-C7DE-5820DF3F543F}"/>
              </a:ext>
            </a:extLst>
          </p:cNvPr>
          <p:cNvSpPr/>
          <p:nvPr/>
        </p:nvSpPr>
        <p:spPr>
          <a:xfrm>
            <a:off x="5199098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9A3A297-CEE6-A8C4-F0FB-DCED78175C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985" r="48389" b="80265"/>
          <a:stretch>
            <a:fillRect/>
          </a:stretch>
        </p:blipFill>
        <p:spPr>
          <a:xfrm flipH="1">
            <a:off x="10510259" y="4023362"/>
            <a:ext cx="56536" cy="2647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1FBE071-E733-473F-2F77-141FB5E8C2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829" r="48389" b="80265"/>
          <a:stretch>
            <a:fillRect/>
          </a:stretch>
        </p:blipFill>
        <p:spPr>
          <a:xfrm flipH="1">
            <a:off x="5230381" y="4023360"/>
            <a:ext cx="56535" cy="2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{{SL14_1}} </a:t>
              </a:r>
              <a:r>
                <a:rPr lang="en-US" altLang="ko-KR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({{SL14_2}}%)</a:t>
              </a:r>
              <a:endParaRPr lang="en-US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312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{{SL14_3}}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({{SL14_4}}%)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{{SL14_5}}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({{SL14_6}}%)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{{SL14_7}} </a:t>
              </a:r>
              <a:r>
                <a:rPr lang="en-US" altLang="ko-KR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({{SL14_8}}%)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312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{{SL14_9}}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({{SL14_10}}%)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{{SL14_11}}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({{SL14_12}}%)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{{SL15_1}}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{{SL15_2}}%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{{SL15_3}}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({{SL15_4}}%)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{{SL15_7}}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({{SL15_8}}%)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{{SL15_11}}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({{SL15_12}}%)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{{SL15_5}}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({{SL15_6}}%)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{{SL15_9}}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({{SL15_10}}%)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{{SL15_13}}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({{SL15_14}}%)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sp>
        <p:nvSpPr>
          <p:cNvPr id="2" name="SL15_heatmap">
            <a:extLst>
              <a:ext uri="{FF2B5EF4-FFF2-40B4-BE49-F238E27FC236}">
                <a16:creationId xmlns:a16="http://schemas.microsoft.com/office/drawing/2014/main" id="{2A403ACE-2BEB-8F41-2E80-977A58506AEA}"/>
              </a:ext>
            </a:extLst>
          </p:cNvPr>
          <p:cNvSpPr/>
          <p:nvPr/>
        </p:nvSpPr>
        <p:spPr>
          <a:xfrm>
            <a:off x="5287681" y="1505665"/>
            <a:ext cx="6314811" cy="4848963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F78A-6171-ACFB-117C-EC4A955CB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EA4805B-757E-9F0E-028A-2FF7D672BAE0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F100C47-C3D1-4305-73AC-C29F4706ADD7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484331CE-2F2B-48FD-1F3B-2929CEF14E7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9073B97-52C3-E615-8D48-7B4B6DD0A827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91FD060-6FF3-E974-9137-4EFA901101E9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9AAE8DAA-B506-D948-7D28-27AA1256995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EBC1DDE1-16F8-8D09-5FB6-AF634A0EF23A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F0989B3B-9893-1C22-4FA5-5B3213005B6D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64BFC21F-6D26-712F-E7D1-598D2D3FC137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87F9A853-8777-5133-6AB8-4CDE6D4BC47A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{{SL16_2}}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3DA0B5A4-D0D5-DEA6-C8D9-BDB475A6D922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{{SL16_1}}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100AD34F-82EF-E2FF-9C8A-319671E9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D5C705A4-6D9E-B93C-365D-74C6B2099167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760540C5-A3A6-0078-49D3-6D266F544768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EA51AE09-C407-18E8-08E0-16B22F5634F1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252B9F83-3026-B1B1-A924-CA2EBA2E040A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{{SL16_3}}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{{SL16_4}}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4ADB8BE9-E843-D555-FE18-9262B6334A41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{{SL16_5}}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{{SL16_6}}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1CD29CB5-DC70-F12A-2973-FD6B2D836D92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{{SL16_7}}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{{SL16_8}}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03D13E21-A0B6-6479-7FCE-FA419A93C3FF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{{SL16_9}}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{{SL16_10}}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D06A5-8C5D-D87C-8A4E-3F38639AFC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242C4E-46E3-6831-646D-519B113CCC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1A1CA7A-B1EB-6CFF-FE28-854B424AADC2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{{SL16_11}}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{{SL16_12}}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83189618-277B-32C6-8F8C-36D141479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006148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5DC439-40D5-E079-4F01-A828EFC5CCCE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1C8F93-DF92-857D-3539-968783B602FA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B6E8D-E2E0-A67C-21FC-C2B833C1FC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B47B8D-4A1B-A6D9-B7AA-CDF062ACAD7A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9DD9E6-3A52-AEDE-5985-7DEDDFAEFA38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9C2BD7-A309-0680-D76D-625AF5A7F69E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{{SL16_nm_1}}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5FABAB-4C67-02E7-D1CA-4E91F1578F3C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{{SL16_nm_2}}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ACFA0-899A-CCE0-0ADF-80FF086BDCEF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{{SL16_nm_3}}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985EE0-07C5-4605-7790-C0EABD611A5D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{{SL16_nm_4}}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BF5D2F-53AC-8608-F5FC-87150D53D1FD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{{SL16_nm_5}}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64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{{SL17_2}}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{{SL17_3}}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{{SL17_4}}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{{SL17_5}}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{{SL17_6}}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{{SL17_7}}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{{SL17_8}}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{{SL17_1}}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{{SL17_9}}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{{SL17_10}}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{{SL17_11}}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{{SL17_12}}</a:t>
            </a:r>
            <a:endParaRPr lang="en-US" altLang="ko-KR" sz="1000" dirty="0"/>
          </a:p>
        </p:txBody>
      </p:sp>
      <p:graphicFrame>
        <p:nvGraphicFramePr>
          <p:cNvPr id="3" name="SL17_chart">
            <a:extLst>
              <a:ext uri="{FF2B5EF4-FFF2-40B4-BE49-F238E27FC236}">
                <a16:creationId xmlns:a16="http://schemas.microsoft.com/office/drawing/2014/main" id="{0032D4F8-9DDA-F4B7-C30E-374100401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958357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70CC39-A418-584E-D7D2-AFB27B91F010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3775B7-F7E2-54C4-CFB1-47B2CF1B6BD6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E8850E-E0E7-9BA1-ADA1-489D9D2410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2A0497-DD37-4C0A-61F3-EFE59A3FEC9C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EBF4BB-C306-2D73-5A52-64ABAF459633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B6727D-6627-5846-90C6-57791C216339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{{SL17_nm_1}}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AE2AF4-F463-21DA-A887-036E891301F8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{{SL17_nm_2}}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67A149-82F3-3B1F-220B-491B24BA0DFC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{{SL17_nm_3}}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8FA764-CC81-752B-9A7E-9530A1C3F650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{{SL17_nm_4}}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8153C8-6625-9AB0-4699-531668FE9FA6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{{SL17_nm_5}}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{{SL18_10}}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{{SL18_11}}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{{SL18_12}}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{{SL18_1}}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({{SL18_2}}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2947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{{SL18_3}}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{{SL18_4}}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({{SL18_5}}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2947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{{SL18_6}}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{{SL18_7}}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({{SL18_8}}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9636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{{SL18_9}}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582F-B7DA-AA52-BDD0-D43AA9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E33BEA99-F289-3CCE-9C5C-939A3910D648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6" name="Text 33">
            <a:extLst>
              <a:ext uri="{FF2B5EF4-FFF2-40B4-BE49-F238E27FC236}">
                <a16:creationId xmlns:a16="http://schemas.microsoft.com/office/drawing/2014/main" id="{549CBE57-0B50-EDFD-E43D-C1472556B6B9}"/>
              </a:ext>
            </a:extLst>
          </p:cNvPr>
          <p:cNvSpPr txBox="1"/>
          <p:nvPr/>
        </p:nvSpPr>
        <p:spPr>
          <a:xfrm>
            <a:off x="5690103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{{SL19_14}}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564D95-D877-988A-4E97-D548C0C3554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C0544A1-6672-A9E2-56DF-F75382B15E9F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1282BA1-009D-996B-4FBD-74746AAA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5ABC438-3433-EFEB-355D-6613E3CBA127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4FDDC09-6718-44C8-D1DA-854B4ECF33CA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{{SL19_1}} </a:t>
            </a:r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({{SL19_2}}%)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DFA3AA1-F4B9-81DC-791A-A40FA618BD55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{{SL19_3}}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({{SL19_4}}%)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885DE33-7BF6-743E-2A24-B9EA8A6FC5EA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{{SL19_5}}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({{SL19_6}}%)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17220-BB8A-36FF-BFC3-9D2CE8C7AD5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B65701FD-026D-4DB2-7BFA-7D9A37F1608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9835410B-28B2-D7DC-80F9-274BC07C216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AFCDA6C-1AD2-8497-CFC3-8F121F51572F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C4D255C-0373-C2B3-C1E2-70CED6C7F134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19742119-0FCA-81E3-59CA-8656E9B5CB1F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03908CD4-5666-F56D-37C7-55020E3217B8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{{SL19_17}}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ED35820-3D0D-1E5B-9FE6-606422395078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B81199F6-9FA0-ABD0-963A-35F82E03E767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{{SL19_18}}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AED7D960-6135-28B1-CA21-F041F6C46701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7F645F-F258-7410-BAD3-31496F4768B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2D038AC9-35FA-C6CB-CBB0-8E25F6ACE126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8E1613AE-F722-CE70-BE1A-46B9886A56E4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16666DF8-5B1B-94A8-3613-43ED5F64027A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B677648F-376F-B177-290B-2C74691D375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EF0E3FCF-00A3-3A91-DA62-96F007F598AF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{{SL19_15}}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8C55E6D3-C44E-46A1-FA3A-01A227DB1F98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3FC27190-C7AD-CE8E-AE28-2B67A5426BF7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{{SL19_16}}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96AF54C-A1EF-9352-0A1D-D749CDDFF208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95100E67-DD3E-5D84-CC0F-75DD8B70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C309B73B-7D2F-2214-D561-2078C3611676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F378BB4-AA2F-FD03-3B94-076B8B34FDE7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{{SL19_7}}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({{SL19_8}}%)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5CA81961-0ED6-D8D1-159D-A6C0469F0226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{{SL19_9}}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({{SL19_10}}%)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4F07508C-AC19-B4BC-6EAB-05FEBE32FF70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{{SL19_11}}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({{SL19_12}}%)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4FBADD4B-C0B2-ABDC-EE12-DBCA77DDA179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{{SL19_13}}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85912746"/>
                  </p:ext>
                </p:extLst>
              </p:nvPr>
            </p:nvGraphicFramePr>
            <p:xfrm>
              <a:off x="606960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27249001"/>
                  </p:ext>
                </p:extLst>
              </p:nvPr>
            </p:nvGraphicFramePr>
            <p:xfrm>
              <a:off x="4834789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789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47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관심지역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5F33-D7C5-4CA8-9446-03079C7E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8029053B-59D4-9B1A-ADAB-5487DC9371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D9FE959-2A7B-9159-C24E-C282982B74D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59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AE9E-1024-3718-22F5-B97AEA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4F1423B-19C3-FA11-B3A4-23572E50FAC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68D0B72-E929-2A5D-C691-51C3CF4313ED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4" name="SL20_map_facility">
            <a:extLst>
              <a:ext uri="{FF2B5EF4-FFF2-40B4-BE49-F238E27FC236}">
                <a16:creationId xmlns:a16="http://schemas.microsoft.com/office/drawing/2014/main" id="{7E915718-9648-7698-E72F-F0C9D5D0C2BC}"/>
              </a:ext>
            </a:extLst>
          </p:cNvPr>
          <p:cNvSpPr/>
          <p:nvPr/>
        </p:nvSpPr>
        <p:spPr>
          <a:xfrm>
            <a:off x="496957" y="1520687"/>
            <a:ext cx="6510130" cy="4650867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35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999CE-67D0-F723-06A5-6CCBFD957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BB629F4E-3D1F-16E9-973B-12190FD05091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BA1FEF7-932B-7DF9-E153-5A87BED6F8C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15</a:t>
            </a:r>
            <a:endParaRPr lang="en-US" dirty="0"/>
          </a:p>
        </p:txBody>
      </p:sp>
      <p:sp>
        <p:nvSpPr>
          <p:cNvPr id="4" name="SL22_map_parking">
            <a:extLst>
              <a:ext uri="{FF2B5EF4-FFF2-40B4-BE49-F238E27FC236}">
                <a16:creationId xmlns:a16="http://schemas.microsoft.com/office/drawing/2014/main" id="{50567301-A507-DCD6-5E09-464C64CA2E3E}"/>
              </a:ext>
            </a:extLst>
          </p:cNvPr>
          <p:cNvSpPr/>
          <p:nvPr/>
        </p:nvSpPr>
        <p:spPr>
          <a:xfrm>
            <a:off x="496957" y="1520687"/>
            <a:ext cx="6510130" cy="4650867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730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908451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{{SL3_p_1}}명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{{SL3_p_2}}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{{SL3_p_5}}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({{SL3_p_6}}명)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{{SL3_p_7}}%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{{SL3_p_10}}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({{SL3_p_11}}명)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{{SL3_p_12}}%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{{SL3_p_3}}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{{SL3_p_9}}%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{{SL3_p_13}}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83297" cy="360952"/>
            <a:chOff x="4172663" y="3220433"/>
            <a:chExt cx="1283297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63287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{{SL3_p_8}}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{{SL3_p_14}}%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C9BB245-060E-720F-BD0B-BA2508EC2061}"/>
              </a:ext>
            </a:extLst>
          </p:cNvPr>
          <p:cNvSpPr txBox="1"/>
          <p:nvPr/>
        </p:nvSpPr>
        <p:spPr>
          <a:xfrm>
            <a:off x="7765468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{{SL3_p_4}}</a:t>
            </a: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{{SL4_p_1}}명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{{SL4_p_2}}명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{{SL4_p_3}}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{{SL4_p_4}}명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{{SL4_p_5}}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{{SL4_p_6}}</a:t>
            </a:r>
            <a:r>
              <a:rPr lang="ko-KR" altLang="en-US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{{SL4_p_7}}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{{SL4_p_8}}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{{SL4_p_9}}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{{SL4_p_10}}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908450" y="452513"/>
            <a:ext cx="414416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125355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589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1EAE0-6A1D-21E1-18D2-00E48DECE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38F3DFEF-7A27-A847-AB2B-4D2DAA5FD059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62FD58F2-3B51-BA9D-A26E-8F81DEB2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470C775-3667-D1EB-B167-69A1D1E6202F}"/>
              </a:ext>
            </a:extLst>
          </p:cNvPr>
          <p:cNvSpPr txBox="1"/>
          <p:nvPr/>
        </p:nvSpPr>
        <p:spPr>
          <a:xfrm>
            <a:off x="908450" y="452513"/>
            <a:ext cx="443880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B4FA75CC-5C46-3E29-867A-BF94C44E6EDF}"/>
              </a:ext>
            </a:extLst>
          </p:cNvPr>
          <p:cNvSpPr/>
          <p:nvPr/>
        </p:nvSpPr>
        <p:spPr>
          <a:xfrm>
            <a:off x="48842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4533C02D-A5CD-93ED-5AC9-A605067386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60272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535EF840-7518-FFF8-8932-7267E7582ADE}"/>
              </a:ext>
            </a:extLst>
          </p:cNvPr>
          <p:cNvSpPr txBox="1"/>
          <p:nvPr/>
        </p:nvSpPr>
        <p:spPr>
          <a:xfrm>
            <a:off x="78377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3DC2380B-F131-AC6A-432F-2432E1458A9F}"/>
              </a:ext>
            </a:extLst>
          </p:cNvPr>
          <p:cNvSpPr txBox="1"/>
          <p:nvPr/>
        </p:nvSpPr>
        <p:spPr>
          <a:xfrm>
            <a:off x="48842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ABCBA5E7-1BC8-1635-65A6-3DAC98B2A625}"/>
              </a:ext>
            </a:extLst>
          </p:cNvPr>
          <p:cNvSpPr txBox="1"/>
          <p:nvPr/>
        </p:nvSpPr>
        <p:spPr>
          <a:xfrm>
            <a:off x="48903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660B4E13-E85E-54C3-55F5-E0AE679DD275}"/>
              </a:ext>
            </a:extLst>
          </p:cNvPr>
          <p:cNvSpPr/>
          <p:nvPr/>
        </p:nvSpPr>
        <p:spPr>
          <a:xfrm>
            <a:off x="52496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BB7477AB-50FF-3179-F02A-3F0B4C9DC751}"/>
              </a:ext>
            </a:extLst>
          </p:cNvPr>
          <p:cNvSpPr txBox="1"/>
          <p:nvPr/>
        </p:nvSpPr>
        <p:spPr>
          <a:xfrm>
            <a:off x="64667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D32203F1-06F5-8E0A-8924-CF0D5EDBD684}"/>
              </a:ext>
            </a:extLst>
          </p:cNvPr>
          <p:cNvSpPr txBox="1"/>
          <p:nvPr/>
        </p:nvSpPr>
        <p:spPr>
          <a:xfrm>
            <a:off x="62848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{{SL5_p_1}}명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492F7BC1-4378-BEE1-06A8-2AD89F271480}"/>
              </a:ext>
            </a:extLst>
          </p:cNvPr>
          <p:cNvSpPr txBox="1"/>
          <p:nvPr/>
        </p:nvSpPr>
        <p:spPr>
          <a:xfrm>
            <a:off x="63926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{{SL5_p_2}}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9CED1EFD-598B-CD26-0A60-3CFFF7B0FFA7}"/>
              </a:ext>
            </a:extLst>
          </p:cNvPr>
          <p:cNvSpPr/>
          <p:nvPr/>
        </p:nvSpPr>
        <p:spPr>
          <a:xfrm>
            <a:off x="262135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2CA5D75C-A98D-368D-A602-0361C09423D5}"/>
              </a:ext>
            </a:extLst>
          </p:cNvPr>
          <p:cNvSpPr txBox="1"/>
          <p:nvPr/>
        </p:nvSpPr>
        <p:spPr>
          <a:xfrm>
            <a:off x="274306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9EC79223-AE6F-02F3-3357-A3D62E58668C}"/>
              </a:ext>
            </a:extLst>
          </p:cNvPr>
          <p:cNvSpPr txBox="1"/>
          <p:nvPr/>
        </p:nvSpPr>
        <p:spPr>
          <a:xfrm>
            <a:off x="272486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{{SL5_p_3}}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({{SL5_p_4}}명)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DC80D690-AA33-3F26-BCC3-322F789B497E}"/>
              </a:ext>
            </a:extLst>
          </p:cNvPr>
          <p:cNvSpPr txBox="1"/>
          <p:nvPr/>
        </p:nvSpPr>
        <p:spPr>
          <a:xfrm>
            <a:off x="273565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{{SL5_p_5}}%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B282DFF4-30E6-4F27-1592-33925EADDA48}"/>
              </a:ext>
            </a:extLst>
          </p:cNvPr>
          <p:cNvSpPr/>
          <p:nvPr/>
        </p:nvSpPr>
        <p:spPr>
          <a:xfrm>
            <a:off x="52496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96C59E89-A719-9D2A-A49B-8FCF33CCDCC7}"/>
              </a:ext>
            </a:extLst>
          </p:cNvPr>
          <p:cNvSpPr txBox="1"/>
          <p:nvPr/>
        </p:nvSpPr>
        <p:spPr>
          <a:xfrm>
            <a:off x="64667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6112B101-062D-376D-D470-76401F3C1E43}"/>
              </a:ext>
            </a:extLst>
          </p:cNvPr>
          <p:cNvSpPr txBox="1"/>
          <p:nvPr/>
        </p:nvSpPr>
        <p:spPr>
          <a:xfrm>
            <a:off x="62848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{{SL5_p_6}}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5D98D9AA-FBB4-1828-EF32-287EA5DC42D8}"/>
              </a:ext>
            </a:extLst>
          </p:cNvPr>
          <p:cNvSpPr txBox="1"/>
          <p:nvPr/>
        </p:nvSpPr>
        <p:spPr>
          <a:xfrm>
            <a:off x="63926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{{SL5_p_7}}%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61DFBF88-3CF5-B592-CF5A-61B1C2A33659}"/>
              </a:ext>
            </a:extLst>
          </p:cNvPr>
          <p:cNvSpPr/>
          <p:nvPr/>
        </p:nvSpPr>
        <p:spPr>
          <a:xfrm>
            <a:off x="262135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27A310DF-D7BF-6DBF-41A4-21165E057A01}"/>
              </a:ext>
            </a:extLst>
          </p:cNvPr>
          <p:cNvSpPr txBox="1"/>
          <p:nvPr/>
        </p:nvSpPr>
        <p:spPr>
          <a:xfrm>
            <a:off x="274305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D6974241-5AC7-3F2A-D9B4-F06D73934197}"/>
              </a:ext>
            </a:extLst>
          </p:cNvPr>
          <p:cNvSpPr txBox="1"/>
          <p:nvPr/>
        </p:nvSpPr>
        <p:spPr>
          <a:xfrm>
            <a:off x="272486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{{SL5_p_8}}</a:t>
            </a:r>
            <a:r>
              <a:rPr lang="ko-KR" altLang="en-US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{{SL5_p_9}}명)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7FC5EB88-5C59-0666-5603-395A4773E40A}"/>
              </a:ext>
            </a:extLst>
          </p:cNvPr>
          <p:cNvSpPr txBox="1"/>
          <p:nvPr/>
        </p:nvSpPr>
        <p:spPr>
          <a:xfrm>
            <a:off x="273565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{{SL5_p_10}}%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311A87D9-6BEE-D7B6-F666-76094894C91B}"/>
              </a:ext>
            </a:extLst>
          </p:cNvPr>
          <p:cNvSpPr/>
          <p:nvPr/>
        </p:nvSpPr>
        <p:spPr>
          <a:xfrm>
            <a:off x="52496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AA9D75A-5921-0C85-367E-C57965E25871}"/>
              </a:ext>
            </a:extLst>
          </p:cNvPr>
          <p:cNvSpPr txBox="1"/>
          <p:nvPr/>
        </p:nvSpPr>
        <p:spPr>
          <a:xfrm>
            <a:off x="64667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836D6D93-3F68-1175-A26F-F97CECAD0CB7}"/>
              </a:ext>
            </a:extLst>
          </p:cNvPr>
          <p:cNvSpPr txBox="1"/>
          <p:nvPr/>
        </p:nvSpPr>
        <p:spPr>
          <a:xfrm>
            <a:off x="62848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{{SL5_p_11}}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8506E11E-DDA4-08FC-9710-5F14CAB60370}"/>
              </a:ext>
            </a:extLst>
          </p:cNvPr>
          <p:cNvSpPr txBox="1"/>
          <p:nvPr/>
        </p:nvSpPr>
        <p:spPr>
          <a:xfrm>
            <a:off x="63926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{{SL5_p_12}}%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9EE54A27-7652-C096-7E54-92D5639BCCC9}"/>
              </a:ext>
            </a:extLst>
          </p:cNvPr>
          <p:cNvSpPr/>
          <p:nvPr/>
        </p:nvSpPr>
        <p:spPr>
          <a:xfrm>
            <a:off x="262135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C353CFDB-CE36-E544-0425-E01B6B3C2BC0}"/>
              </a:ext>
            </a:extLst>
          </p:cNvPr>
          <p:cNvSpPr txBox="1"/>
          <p:nvPr/>
        </p:nvSpPr>
        <p:spPr>
          <a:xfrm>
            <a:off x="274306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EEDB68B9-A5AB-FAA7-AF5E-CB6E86910FDF}"/>
              </a:ext>
            </a:extLst>
          </p:cNvPr>
          <p:cNvSpPr txBox="1"/>
          <p:nvPr/>
        </p:nvSpPr>
        <p:spPr>
          <a:xfrm>
            <a:off x="272486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{{SL5_p_13}}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EB43D4B7-1155-5340-9FC6-D4DDCB57BC79}"/>
              </a:ext>
            </a:extLst>
          </p:cNvPr>
          <p:cNvSpPr txBox="1"/>
          <p:nvPr/>
        </p:nvSpPr>
        <p:spPr>
          <a:xfrm>
            <a:off x="273565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{{SL5_p_14}}%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20D001FE-2120-F095-2311-7CC3F80EE83B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CD3BDD8-DEC0-752E-1A9F-33D2E53AC6D5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FCBC1351-5DB3-D563-FD55-2E251E0EFEA6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CEE33292-5771-8930-739B-B62F960752F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DE195154-D30E-8930-DCDB-228993D14693}"/>
              </a:ext>
            </a:extLst>
          </p:cNvPr>
          <p:cNvGraphicFramePr/>
          <p:nvPr/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6EE3FD15-1EA7-4A1B-9CF0-41CE306C4D59}"/>
              </a:ext>
            </a:extLst>
          </p:cNvPr>
          <p:cNvGraphicFramePr/>
          <p:nvPr/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EDC09230-BD71-5948-0E22-B497A9E288B6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45FB256-1F8D-188A-D7A9-4F8FD548F5F4}"/>
              </a:ext>
            </a:extLst>
          </p:cNvPr>
          <p:cNvGraphicFramePr/>
          <p:nvPr/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SL5_chart_1">
            <a:extLst>
              <a:ext uri="{FF2B5EF4-FFF2-40B4-BE49-F238E27FC236}">
                <a16:creationId xmlns:a16="http://schemas.microsoft.com/office/drawing/2014/main" id="{5A4BB5B3-DE3D-89AC-9787-042321F56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863105"/>
              </p:ext>
            </p:extLst>
          </p:nvPr>
        </p:nvGraphicFramePr>
        <p:xfrm>
          <a:off x="4119107" y="1254712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1" name="SL5_chart_3">
            <a:extLst>
              <a:ext uri="{FF2B5EF4-FFF2-40B4-BE49-F238E27FC236}">
                <a16:creationId xmlns:a16="http://schemas.microsoft.com/office/drawing/2014/main" id="{8A95D412-CD27-39D6-7719-DDB391A8A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748714"/>
              </p:ext>
            </p:extLst>
          </p:nvPr>
        </p:nvGraphicFramePr>
        <p:xfrm>
          <a:off x="5184676" y="1250373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SL5_chart_4">
            <a:extLst>
              <a:ext uri="{FF2B5EF4-FFF2-40B4-BE49-F238E27FC236}">
                <a16:creationId xmlns:a16="http://schemas.microsoft.com/office/drawing/2014/main" id="{67B84F63-2B4B-B731-E5A4-EA08B7DD6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541603"/>
              </p:ext>
            </p:extLst>
          </p:nvPr>
        </p:nvGraphicFramePr>
        <p:xfrm>
          <a:off x="6062855" y="1250334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70694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219312" y="4120762"/>
            <a:ext cx="4478416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236125" y="412076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435873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543596" y="432063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642346" y="431080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{{SL6_m}}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219314" y="4854776"/>
            <a:ext cx="447841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238515" y="486684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507385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543597" y="503575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642345" y="502472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{{SL6_f}}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987671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{{SL6_p_1}}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{{SL6_p_3}}%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{{SL6_p_2}}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03303" y="4429264"/>
            <a:ext cx="337187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1949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311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198541" y="5163278"/>
            <a:ext cx="337663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080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311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최소 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04162" y="5326598"/>
            <a:ext cx="1571012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{{SL7_p_5}}</a:t>
            </a:r>
            <a:r>
              <a:rPr lang="ko-KR" alt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({{SL7_p_6}})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{{SL7_p_1}}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{{SL7_p_2}}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04161" y="4608881"/>
            <a:ext cx="1571013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{{SL7_p_3}}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({{SL7_p_4}})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158035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{{SL8_1}}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{{SL8_share_1}}%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5545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4855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67222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{{SL8_2}}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69195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{{SL8_share_2}}%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17458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4970217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59527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046056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{{SL8_3}}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4972130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293775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83085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24889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{{SL8_4}}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47425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{{SL8_share_4}}%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291897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{{SL8_5}}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{{SL8_share_5}}%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577334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{{SL9_1}}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{{SL9_2}}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{{SL9_3}}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{{SL9_4}}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6068</TotalTime>
  <Words>1980</Words>
  <Application>Microsoft Office PowerPoint</Application>
  <PresentationFormat>와이드스크린</PresentationFormat>
  <Paragraphs>416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1225</cp:revision>
  <dcterms:created xsi:type="dcterms:W3CDTF">2025-10-15T03:48:02Z</dcterms:created>
  <dcterms:modified xsi:type="dcterms:W3CDTF">2025-10-28T06:16:42Z</dcterms:modified>
</cp:coreProperties>
</file>