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98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BE0D7D-1F2E-4B2D-9C42-F900D060B29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982DD3E-57F1-48A5-AAB2-E094C419632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8DB03C2-B666-4DF5-BEB2-9C7B6172729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8F649E-EDB9-4977-BA4A-138D762BC5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FA1FBE-95D4-4B46-961E-2F0E28FDFA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471B84-80AC-4166-BC42-7C5D79BEC76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538DFC-0AD4-4C45-9DB8-94A7A1340D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EDD01D-2B67-4566-8EA9-CBEE11B210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5478</TotalTime>
  <Words>1809</Words>
  <Application>Microsoft Office PowerPoint</Application>
  <PresentationFormat>와이드스크린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1093</cp:revision>
  <dcterms:created xsi:type="dcterms:W3CDTF">2025-10-15T03:48:02Z</dcterms:created>
  <dcterms:modified xsi:type="dcterms:W3CDTF">2025-10-23T04:06:53Z</dcterms:modified>
</cp:coreProperties>
</file>