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812" autoAdjust="0"/>
  </p:normalViewPr>
  <p:slideViewPr>
    <p:cSldViewPr snapToGrid="0" snapToObjects="1">
      <p:cViewPr varScale="1">
        <p:scale>
          <a:sx n="68" d="100"/>
          <a:sy n="68" d="100"/>
        </p:scale>
        <p:origin x="14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E4-4ADB-B414-00BABC597733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FDAABAC-20C9-4253-A501-6661BE22010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C79B19-90B2-43F8-98A7-AB5528909E1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0532C77-2225-4FBD-8989-3A82EB506EE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D1-4527-A4BC-063627860534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50BD0BF-B8E2-4F12-9971-20F18ADF2FC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8071DB7-D982-4718-ACA1-263C6D575B8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F67D55E-CB5E-418B-A334-F5A1405B788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004A9A6-7F73-45A0-BFFF-8BD5A231ECD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82412C17-CF1F-400C-805A-7B4BA30F75DD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A8A4ED35-CF9D-4057-8CC9-F5080BB24441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868F970E-F913-4436-A3C8-304BC82530B2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BBBA992E-0AFC-46AE-8F42-E4D12EA6F28E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  <cx:pt idx="9"/>
          <cx:pt idx="10"/>
          <cx:pt idx="11"/>
          <cx:pt idx="12"/>
          <cx:pt idx="13"/>
          <cx:pt idx="14"/>
          <cx:pt idx="15"/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SL19_14}}</a:t>
            </a:r>
            <a:r>
              <a:rPr lang="ko-KR" alt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30388946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520687"/>
            <a:ext cx="6510130" cy="46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7331</TotalTime>
  <Words>1519</Words>
  <Application>Microsoft Office PowerPoint</Application>
  <PresentationFormat>와이드스크린</PresentationFormat>
  <Paragraphs>447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1292</cp:revision>
  <dcterms:created xsi:type="dcterms:W3CDTF">2025-10-15T03:48:02Z</dcterms:created>
  <dcterms:modified xsi:type="dcterms:W3CDTF">2025-10-30T05:01:06Z</dcterms:modified>
</cp:coreProperties>
</file>